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23" r:id="rId2"/>
    <p:sldId id="307" r:id="rId3"/>
    <p:sldId id="322" r:id="rId4"/>
    <p:sldId id="324" r:id="rId5"/>
    <p:sldId id="325" r:id="rId6"/>
    <p:sldId id="326" r:id="rId7"/>
    <p:sldId id="330" r:id="rId8"/>
    <p:sldId id="328" r:id="rId9"/>
    <p:sldId id="331" r:id="rId10"/>
    <p:sldId id="332" r:id="rId11"/>
    <p:sldId id="333" r:id="rId12"/>
    <p:sldId id="327" r:id="rId13"/>
  </p:sldIdLst>
  <p:sldSz cx="9144000" cy="6845300"/>
  <p:notesSz cx="6797675" cy="9931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A50021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0" autoAdjust="0"/>
    <p:restoredTop sz="86441" autoAdjust="0"/>
  </p:normalViewPr>
  <p:slideViewPr>
    <p:cSldViewPr>
      <p:cViewPr varScale="1">
        <p:scale>
          <a:sx n="84" d="100"/>
          <a:sy n="84" d="100"/>
        </p:scale>
        <p:origin x="1382" y="8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1747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5732" cy="498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857" y="3"/>
            <a:ext cx="2945732" cy="498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9DF5CE-4A71-406B-AC50-98EEDBDD8E72}" type="datetimeFigureOut">
              <a:rPr lang="ru-RU" smtClean="0"/>
              <a:t>05.04.2019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2745"/>
            <a:ext cx="2945732" cy="4986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857" y="9432745"/>
            <a:ext cx="2945732" cy="4986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FC10A-2485-461A-876E-2DFDB00821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0132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6" y="3"/>
            <a:ext cx="2945659" cy="497491"/>
          </a:xfrm>
          <a:prstGeom prst="rect">
            <a:avLst/>
          </a:prstGeom>
        </p:spPr>
        <p:txBody>
          <a:bodyPr vert="horz" lIns="92162" tIns="46081" rIns="92162" bIns="46081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842" y="3"/>
            <a:ext cx="2945659" cy="497491"/>
          </a:xfrm>
          <a:prstGeom prst="rect">
            <a:avLst/>
          </a:prstGeom>
        </p:spPr>
        <p:txBody>
          <a:bodyPr vert="horz" lIns="92162" tIns="46081" rIns="92162" bIns="46081" rtlCol="0"/>
          <a:lstStyle>
            <a:lvl1pPr algn="r">
              <a:defRPr sz="1200"/>
            </a:lvl1pPr>
          </a:lstStyle>
          <a:p>
            <a:fld id="{57904283-208E-418F-88C3-2EDE7F2B2896}" type="datetimeFigureOut">
              <a:rPr lang="ru-RU" smtClean="0"/>
              <a:t>05.04.2019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44538"/>
            <a:ext cx="49720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62" tIns="46081" rIns="92162" bIns="46081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6958"/>
            <a:ext cx="5438140" cy="4470512"/>
          </a:xfrm>
          <a:prstGeom prst="rect">
            <a:avLst/>
          </a:prstGeom>
        </p:spPr>
        <p:txBody>
          <a:bodyPr vert="horz" lIns="92162" tIns="46081" rIns="92162" bIns="4608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6" y="9433909"/>
            <a:ext cx="2945659" cy="495188"/>
          </a:xfrm>
          <a:prstGeom prst="rect">
            <a:avLst/>
          </a:prstGeom>
        </p:spPr>
        <p:txBody>
          <a:bodyPr vert="horz" lIns="92162" tIns="46081" rIns="92162" bIns="46081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842" y="9433909"/>
            <a:ext cx="2945659" cy="495188"/>
          </a:xfrm>
          <a:prstGeom prst="rect">
            <a:avLst/>
          </a:prstGeom>
        </p:spPr>
        <p:txBody>
          <a:bodyPr vert="horz" lIns="92162" tIns="46081" rIns="92162" bIns="46081" rtlCol="0" anchor="b"/>
          <a:lstStyle>
            <a:lvl1pPr algn="r">
              <a:defRPr sz="1200"/>
            </a:lvl1pPr>
          </a:lstStyle>
          <a:p>
            <a:fld id="{EEC9A871-3B9B-4404-B211-65EA66061BA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3002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773345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64688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3547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1369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34370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75913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63404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518952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97887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42496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31199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2043"/>
            <a:ext cx="7772400" cy="14375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33368"/>
            <a:ext cx="6400799" cy="1711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4/5/2019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A92B4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rgbClr val="A92B4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4/5/2019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A92B4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4419"/>
            <a:ext cx="3977640" cy="45178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4419"/>
            <a:ext cx="3977640" cy="45178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4/5/2019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A92B4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4/5/2019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4/5/2019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wolf-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27046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201" y="2586662"/>
            <a:ext cx="2265027" cy="607955"/>
          </a:xfrm>
          <a:prstGeom prst="rect">
            <a:avLst/>
          </a:prstGeom>
        </p:spPr>
      </p:pic>
      <p:sp>
        <p:nvSpPr>
          <p:cNvPr id="9" name="Название 8"/>
          <p:cNvSpPr>
            <a:spLocks noGrp="1"/>
          </p:cNvSpPr>
          <p:nvPr>
            <p:ph type="title"/>
          </p:nvPr>
        </p:nvSpPr>
        <p:spPr>
          <a:xfrm>
            <a:off x="457200" y="3596375"/>
            <a:ext cx="5246511" cy="1140883"/>
          </a:xfrm>
        </p:spPr>
        <p:txBody>
          <a:bodyPr anchor="t">
            <a:noAutofit/>
          </a:bodyPr>
          <a:lstStyle>
            <a:lvl1pPr>
              <a:defRPr sz="3200" b="0"/>
            </a:lvl1pPr>
          </a:lstStyle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0" hasCustomPrompt="1"/>
          </p:nvPr>
        </p:nvSpPr>
        <p:spPr>
          <a:xfrm>
            <a:off x="655985" y="6080930"/>
            <a:ext cx="3130924" cy="535035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Спикер</a:t>
            </a:r>
            <a:endParaRPr lang="en-US" dirty="0"/>
          </a:p>
        </p:txBody>
      </p:sp>
      <p:pic>
        <p:nvPicPr>
          <p:cNvPr id="17" name="Изображение 1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1990" y="6166112"/>
            <a:ext cx="101600" cy="449854"/>
          </a:xfrm>
          <a:prstGeom prst="rect">
            <a:avLst/>
          </a:prstGeom>
        </p:spPr>
      </p:pic>
      <p:pic>
        <p:nvPicPr>
          <p:cNvPr id="21" name="Изображение 20" descr="WCC.jp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235" y="6364555"/>
            <a:ext cx="2942591" cy="11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741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7443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30982" y="1146634"/>
            <a:ext cx="6082035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A92B4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39357" y="2200604"/>
            <a:ext cx="7865285" cy="1466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0" i="0">
                <a:solidFill>
                  <a:srgbClr val="A92B4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66129"/>
            <a:ext cx="2926079" cy="342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66129"/>
            <a:ext cx="2103120" cy="342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4/5/2019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66129"/>
            <a:ext cx="2103120" cy="342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object 2"/>
          <p:cNvSpPr/>
          <p:nvPr/>
        </p:nvSpPr>
        <p:spPr>
          <a:xfrm>
            <a:off x="0" y="6362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40220">
                <a:moveTo>
                  <a:pt x="0" y="6840004"/>
                </a:moveTo>
                <a:lnTo>
                  <a:pt x="9144000" y="6840004"/>
                </a:lnTo>
                <a:lnTo>
                  <a:pt x="9144000" y="0"/>
                </a:lnTo>
                <a:lnTo>
                  <a:pt x="0" y="0"/>
                </a:lnTo>
                <a:lnTo>
                  <a:pt x="0" y="6840004"/>
                </a:lnTo>
                <a:close/>
              </a:path>
            </a:pathLst>
          </a:custGeom>
          <a:solidFill>
            <a:srgbClr val="A92B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Название 1"/>
          <p:cNvSpPr txBox="1">
            <a:spLocks/>
          </p:cNvSpPr>
          <p:nvPr/>
        </p:nvSpPr>
        <p:spPr>
          <a:xfrm>
            <a:off x="1147194" y="2019240"/>
            <a:ext cx="6858000" cy="114088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>
              <a:defRPr sz="3200" b="0" i="0">
                <a:solidFill>
                  <a:srgbClr val="A92B45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algn="ctr"/>
            <a:r>
              <a:rPr lang="uk-UA" sz="2400" b="1" kern="0" dirty="0">
                <a:solidFill>
                  <a:schemeClr val="bg1"/>
                </a:solidFill>
              </a:rPr>
              <a:t>МІЖНАРОДНЕ СПІВРОБІТНИЦТВО.</a:t>
            </a:r>
            <a:br>
              <a:rPr lang="uk-UA" sz="2400" b="1" kern="0" dirty="0">
                <a:solidFill>
                  <a:schemeClr val="bg1"/>
                </a:solidFill>
              </a:rPr>
            </a:br>
            <a:r>
              <a:rPr lang="uk-UA" sz="2400" b="1" kern="0" dirty="0">
                <a:solidFill>
                  <a:schemeClr val="bg1"/>
                </a:solidFill>
              </a:rPr>
              <a:t> </a:t>
            </a:r>
            <a:r>
              <a:rPr lang="ru-RU" sz="2800" b="1" kern="0" dirty="0">
                <a:solidFill>
                  <a:schemeClr val="bg1"/>
                </a:solidFill>
              </a:rPr>
              <a:t/>
            </a:r>
            <a:br>
              <a:rPr lang="ru-RU" sz="2800" b="1" kern="0" dirty="0">
                <a:solidFill>
                  <a:schemeClr val="bg1"/>
                </a:solidFill>
              </a:rPr>
            </a:br>
            <a:r>
              <a:rPr lang="uk-UA" sz="2000" kern="0" dirty="0">
                <a:solidFill>
                  <a:schemeClr val="bg1"/>
                </a:solidFill>
              </a:rPr>
              <a:t>Ключові тенденції. Поточна практика на прикладі Національного антикорупційного бюро</a:t>
            </a:r>
            <a:r>
              <a:rPr lang="uk-UA" sz="2000" b="1" kern="0" dirty="0">
                <a:solidFill>
                  <a:schemeClr val="bg1"/>
                </a:solidFill>
              </a:rPr>
              <a:t>.</a:t>
            </a:r>
            <a:r>
              <a:rPr lang="ru-RU" b="1" kern="0" dirty="0">
                <a:solidFill>
                  <a:schemeClr val="bg1"/>
                </a:solidFill>
              </a:rPr>
              <a:t/>
            </a:r>
            <a:br>
              <a:rPr lang="ru-RU" b="1" kern="0" dirty="0">
                <a:solidFill>
                  <a:schemeClr val="bg1"/>
                </a:solidFill>
              </a:rPr>
            </a:br>
            <a:r>
              <a:rPr lang="en-US" sz="2800" kern="0" dirty="0">
                <a:solidFill>
                  <a:schemeClr val="bg1"/>
                </a:solidFill>
              </a:rPr>
              <a:t/>
            </a:r>
            <a:br>
              <a:rPr lang="en-US" sz="2800" kern="0" dirty="0">
                <a:solidFill>
                  <a:schemeClr val="bg1"/>
                </a:solidFill>
              </a:rPr>
            </a:br>
            <a:r>
              <a:rPr lang="ru-RU" sz="2800" b="1" kern="0" dirty="0">
                <a:solidFill>
                  <a:schemeClr val="bg1"/>
                </a:solidFill>
              </a:rPr>
              <a:t> </a:t>
            </a:r>
            <a:r>
              <a:rPr lang="en-US" sz="2800" kern="0" dirty="0">
                <a:solidFill>
                  <a:schemeClr val="bg1"/>
                </a:solidFill>
              </a:rPr>
              <a:t/>
            </a:r>
            <a:br>
              <a:rPr lang="en-US" sz="2800" kern="0" dirty="0">
                <a:solidFill>
                  <a:schemeClr val="bg1"/>
                </a:solidFill>
              </a:rPr>
            </a:br>
            <a:r>
              <a:rPr lang="ru-RU" kern="0" dirty="0">
                <a:solidFill>
                  <a:schemeClr val="bg1"/>
                </a:solidFill>
              </a:rPr>
              <a:t/>
            </a:r>
            <a:br>
              <a:rPr lang="ru-RU" kern="0" dirty="0">
                <a:solidFill>
                  <a:schemeClr val="bg1"/>
                </a:solidFill>
              </a:rPr>
            </a:br>
            <a:r>
              <a:rPr lang="ru-RU" kern="0" dirty="0">
                <a:solidFill>
                  <a:schemeClr val="bg1"/>
                </a:solidFill>
              </a:rPr>
              <a:t/>
            </a:r>
            <a:br>
              <a:rPr lang="ru-RU" kern="0" dirty="0">
                <a:solidFill>
                  <a:schemeClr val="bg1"/>
                </a:solidFill>
              </a:rPr>
            </a:br>
            <a:r>
              <a:rPr lang="ru-RU" kern="0" dirty="0">
                <a:solidFill>
                  <a:schemeClr val="bg1"/>
                </a:solidFill>
              </a:rPr>
              <a:t/>
            </a:r>
            <a:br>
              <a:rPr lang="ru-RU" kern="0" dirty="0">
                <a:solidFill>
                  <a:schemeClr val="bg1"/>
                </a:solidFill>
              </a:rPr>
            </a:br>
            <a:endParaRPr lang="ru-RU" sz="1198" kern="0" dirty="0">
              <a:solidFill>
                <a:schemeClr val="bg1"/>
              </a:solidFill>
              <a:ea typeface="+mn-ea"/>
              <a:cs typeface="+mn-cs"/>
            </a:endParaRPr>
          </a:p>
        </p:txBody>
      </p:sp>
      <p:sp>
        <p:nvSpPr>
          <p:cNvPr id="6" name="Текст 3"/>
          <p:cNvSpPr txBox="1">
            <a:spLocks/>
          </p:cNvSpPr>
          <p:nvPr/>
        </p:nvSpPr>
        <p:spPr>
          <a:xfrm>
            <a:off x="4766537" y="4442128"/>
            <a:ext cx="2728376" cy="535035"/>
          </a:xfrm>
          <a:prstGeom prst="rect">
            <a:avLst/>
          </a:prstGeom>
        </p:spPr>
        <p:txBody>
          <a:bodyPr wrap="square" lIns="0" tIns="0" rIns="0" bIns="0">
            <a:normAutofit fontScale="92500" lnSpcReduction="10000"/>
          </a:bodyPr>
          <a:lstStyle>
            <a:lvl1pPr marL="0" indent="0">
              <a:buNone/>
              <a:defRPr sz="1400" b="1" i="0">
                <a:solidFill>
                  <a:schemeClr val="bg1">
                    <a:lumMod val="50000"/>
                  </a:schemeClr>
                </a:solidFill>
                <a:latin typeface="Trebuchet MS"/>
                <a:ea typeface="+mn-ea"/>
                <a:cs typeface="Trebuchet M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uk-UA" sz="1350" kern="0" dirty="0">
                <a:solidFill>
                  <a:schemeClr val="bg1"/>
                </a:solidFill>
                <a:cs typeface="+mn-cs"/>
              </a:rPr>
              <a:t>Денис Бугай</a:t>
            </a:r>
            <a:r>
              <a:rPr lang="uk-UA" sz="1350" b="0" kern="0" dirty="0">
                <a:solidFill>
                  <a:schemeClr val="bg1">
                    <a:lumMod val="75000"/>
                  </a:schemeClr>
                </a:solidFill>
                <a:cs typeface="+mn-cs"/>
              </a:rPr>
              <a:t>, </a:t>
            </a:r>
          </a:p>
          <a:p>
            <a:r>
              <a:rPr lang="uk-UA" sz="1350" b="0" kern="0" dirty="0">
                <a:solidFill>
                  <a:schemeClr val="bg1">
                    <a:lumMod val="75000"/>
                  </a:schemeClr>
                </a:solidFill>
                <a:cs typeface="+mn-cs"/>
              </a:rPr>
              <a:t>адвокат, партнер VB PARTNERS, президент АПУ 2013</a:t>
            </a:r>
            <a:r>
              <a:rPr lang="en-US" sz="1350" b="0" kern="0" dirty="0">
                <a:solidFill>
                  <a:schemeClr val="bg1">
                    <a:lumMod val="75000"/>
                  </a:schemeClr>
                </a:solidFill>
                <a:cs typeface="+mn-cs"/>
              </a:rPr>
              <a:t>/2017</a:t>
            </a:r>
            <a:endParaRPr lang="ru-RU" sz="1350" kern="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object 4"/>
          <p:cNvSpPr/>
          <p:nvPr/>
        </p:nvSpPr>
        <p:spPr>
          <a:xfrm>
            <a:off x="3901429" y="5919651"/>
            <a:ext cx="455930" cy="289461"/>
          </a:xfrm>
          <a:custGeom>
            <a:avLst/>
            <a:gdLst/>
            <a:ahLst/>
            <a:cxnLst/>
            <a:rect l="l" t="t" r="r" b="b"/>
            <a:pathLst>
              <a:path w="455929" h="288925">
                <a:moveTo>
                  <a:pt x="59131" y="0"/>
                </a:moveTo>
                <a:lnTo>
                  <a:pt x="21958" y="0"/>
                </a:lnTo>
                <a:lnTo>
                  <a:pt x="0" y="23558"/>
                </a:lnTo>
                <a:lnTo>
                  <a:pt x="36791" y="23558"/>
                </a:lnTo>
                <a:lnTo>
                  <a:pt x="124929" y="288328"/>
                </a:lnTo>
                <a:lnTo>
                  <a:pt x="153746" y="288328"/>
                </a:lnTo>
                <a:lnTo>
                  <a:pt x="166641" y="249351"/>
                </a:lnTo>
                <a:lnTo>
                  <a:pt x="139128" y="249351"/>
                </a:lnTo>
                <a:lnTo>
                  <a:pt x="59131" y="0"/>
                </a:lnTo>
                <a:close/>
              </a:path>
              <a:path w="455929" h="288925">
                <a:moveTo>
                  <a:pt x="420312" y="23558"/>
                </a:moveTo>
                <a:lnTo>
                  <a:pt x="334784" y="23558"/>
                </a:lnTo>
                <a:lnTo>
                  <a:pt x="347863" y="23801"/>
                </a:lnTo>
                <a:lnTo>
                  <a:pt x="360312" y="24529"/>
                </a:lnTo>
                <a:lnTo>
                  <a:pt x="399351" y="39065"/>
                </a:lnTo>
                <a:lnTo>
                  <a:pt x="409457" y="69937"/>
                </a:lnTo>
                <a:lnTo>
                  <a:pt x="408496" y="85114"/>
                </a:lnTo>
                <a:lnTo>
                  <a:pt x="376593" y="120994"/>
                </a:lnTo>
                <a:lnTo>
                  <a:pt x="316903" y="125488"/>
                </a:lnTo>
                <a:lnTo>
                  <a:pt x="316903" y="147421"/>
                </a:lnTo>
                <a:lnTo>
                  <a:pt x="350227" y="147421"/>
                </a:lnTo>
                <a:lnTo>
                  <a:pt x="363274" y="147888"/>
                </a:lnTo>
                <a:lnTo>
                  <a:pt x="401111" y="157018"/>
                </a:lnTo>
                <a:lnTo>
                  <a:pt x="425400" y="186476"/>
                </a:lnTo>
                <a:lnTo>
                  <a:pt x="427787" y="198703"/>
                </a:lnTo>
                <a:lnTo>
                  <a:pt x="427430" y="215630"/>
                </a:lnTo>
                <a:lnTo>
                  <a:pt x="400029" y="257723"/>
                </a:lnTo>
                <a:lnTo>
                  <a:pt x="281177" y="264782"/>
                </a:lnTo>
                <a:lnTo>
                  <a:pt x="222694" y="264782"/>
                </a:lnTo>
                <a:lnTo>
                  <a:pt x="222694" y="288328"/>
                </a:lnTo>
                <a:lnTo>
                  <a:pt x="365645" y="288328"/>
                </a:lnTo>
                <a:lnTo>
                  <a:pt x="378458" y="287802"/>
                </a:lnTo>
                <a:lnTo>
                  <a:pt x="418071" y="277903"/>
                </a:lnTo>
                <a:lnTo>
                  <a:pt x="450687" y="241917"/>
                </a:lnTo>
                <a:lnTo>
                  <a:pt x="455802" y="206298"/>
                </a:lnTo>
                <a:lnTo>
                  <a:pt x="454883" y="191054"/>
                </a:lnTo>
                <a:lnTo>
                  <a:pt x="432164" y="149408"/>
                </a:lnTo>
                <a:lnTo>
                  <a:pt x="409643" y="137432"/>
                </a:lnTo>
                <a:lnTo>
                  <a:pt x="413975" y="127553"/>
                </a:lnTo>
                <a:lnTo>
                  <a:pt x="434885" y="94350"/>
                </a:lnTo>
                <a:lnTo>
                  <a:pt x="437121" y="69850"/>
                </a:lnTo>
                <a:lnTo>
                  <a:pt x="436100" y="55235"/>
                </a:lnTo>
                <a:lnTo>
                  <a:pt x="433039" y="42780"/>
                </a:lnTo>
                <a:lnTo>
                  <a:pt x="427940" y="32488"/>
                </a:lnTo>
                <a:lnTo>
                  <a:pt x="420312" y="23558"/>
                </a:lnTo>
                <a:close/>
              </a:path>
              <a:path w="455929" h="288925">
                <a:moveTo>
                  <a:pt x="281012" y="63373"/>
                </a:moveTo>
                <a:lnTo>
                  <a:pt x="253415" y="92748"/>
                </a:lnTo>
                <a:lnTo>
                  <a:pt x="253555" y="264782"/>
                </a:lnTo>
                <a:lnTo>
                  <a:pt x="281177" y="264782"/>
                </a:lnTo>
                <a:lnTo>
                  <a:pt x="281012" y="63373"/>
                </a:lnTo>
                <a:close/>
              </a:path>
              <a:path w="455929" h="288925">
                <a:moveTo>
                  <a:pt x="275589" y="0"/>
                </a:moveTo>
                <a:lnTo>
                  <a:pt x="220357" y="0"/>
                </a:lnTo>
                <a:lnTo>
                  <a:pt x="139128" y="249351"/>
                </a:lnTo>
                <a:lnTo>
                  <a:pt x="166641" y="249351"/>
                </a:lnTo>
                <a:lnTo>
                  <a:pt x="177888" y="215630"/>
                </a:lnTo>
                <a:lnTo>
                  <a:pt x="189934" y="179811"/>
                </a:lnTo>
                <a:lnTo>
                  <a:pt x="208316" y="125460"/>
                </a:lnTo>
                <a:lnTo>
                  <a:pt x="219786" y="91318"/>
                </a:lnTo>
                <a:lnTo>
                  <a:pt x="231285" y="56817"/>
                </a:lnTo>
                <a:lnTo>
                  <a:pt x="238690" y="34443"/>
                </a:lnTo>
                <a:lnTo>
                  <a:pt x="247738" y="23558"/>
                </a:lnTo>
                <a:lnTo>
                  <a:pt x="420312" y="23558"/>
                </a:lnTo>
                <a:lnTo>
                  <a:pt x="419057" y="22089"/>
                </a:lnTo>
                <a:lnTo>
                  <a:pt x="383012" y="4049"/>
                </a:lnTo>
                <a:lnTo>
                  <a:pt x="345525" y="143"/>
                </a:lnTo>
                <a:lnTo>
                  <a:pt x="2755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5"/>
          <p:cNvSpPr/>
          <p:nvPr/>
        </p:nvSpPr>
        <p:spPr>
          <a:xfrm>
            <a:off x="4384812" y="5919652"/>
            <a:ext cx="27940" cy="67435"/>
          </a:xfrm>
          <a:custGeom>
            <a:avLst/>
            <a:gdLst/>
            <a:ahLst/>
            <a:cxnLst/>
            <a:rect l="l" t="t" r="r" b="b"/>
            <a:pathLst>
              <a:path w="27939" h="67310">
                <a:moveTo>
                  <a:pt x="27571" y="0"/>
                </a:moveTo>
                <a:lnTo>
                  <a:pt x="0" y="0"/>
                </a:lnTo>
                <a:lnTo>
                  <a:pt x="0" y="66954"/>
                </a:lnTo>
                <a:lnTo>
                  <a:pt x="27571" y="37604"/>
                </a:lnTo>
                <a:lnTo>
                  <a:pt x="275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6"/>
          <p:cNvSpPr/>
          <p:nvPr/>
        </p:nvSpPr>
        <p:spPr>
          <a:xfrm>
            <a:off x="4479692" y="5961358"/>
            <a:ext cx="76835" cy="66799"/>
          </a:xfrm>
          <a:custGeom>
            <a:avLst/>
            <a:gdLst/>
            <a:ahLst/>
            <a:cxnLst/>
            <a:rect l="l" t="t" r="r" b="b"/>
            <a:pathLst>
              <a:path w="76835" h="66675">
                <a:moveTo>
                  <a:pt x="9258" y="0"/>
                </a:moveTo>
                <a:lnTo>
                  <a:pt x="0" y="0"/>
                </a:lnTo>
                <a:lnTo>
                  <a:pt x="20561" y="66078"/>
                </a:lnTo>
                <a:lnTo>
                  <a:pt x="23368" y="66078"/>
                </a:lnTo>
                <a:lnTo>
                  <a:pt x="30000" y="45529"/>
                </a:lnTo>
                <a:lnTo>
                  <a:pt x="22339" y="45529"/>
                </a:lnTo>
                <a:lnTo>
                  <a:pt x="9258" y="0"/>
                </a:lnTo>
                <a:close/>
              </a:path>
              <a:path w="76835" h="66675">
                <a:moveTo>
                  <a:pt x="46365" y="21145"/>
                </a:moveTo>
                <a:lnTo>
                  <a:pt x="37871" y="21145"/>
                </a:lnTo>
                <a:lnTo>
                  <a:pt x="53390" y="66078"/>
                </a:lnTo>
                <a:lnTo>
                  <a:pt x="56197" y="66078"/>
                </a:lnTo>
                <a:lnTo>
                  <a:pt x="62535" y="45440"/>
                </a:lnTo>
                <a:lnTo>
                  <a:pt x="53936" y="45440"/>
                </a:lnTo>
                <a:lnTo>
                  <a:pt x="46365" y="21145"/>
                </a:lnTo>
                <a:close/>
              </a:path>
              <a:path w="76835" h="66675">
                <a:moveTo>
                  <a:pt x="39776" y="0"/>
                </a:moveTo>
                <a:lnTo>
                  <a:pt x="36664" y="0"/>
                </a:lnTo>
                <a:lnTo>
                  <a:pt x="22339" y="45529"/>
                </a:lnTo>
                <a:lnTo>
                  <a:pt x="30000" y="45529"/>
                </a:lnTo>
                <a:lnTo>
                  <a:pt x="37871" y="21145"/>
                </a:lnTo>
                <a:lnTo>
                  <a:pt x="46365" y="21145"/>
                </a:lnTo>
                <a:lnTo>
                  <a:pt x="39776" y="0"/>
                </a:lnTo>
                <a:close/>
              </a:path>
              <a:path w="76835" h="66675">
                <a:moveTo>
                  <a:pt x="76492" y="0"/>
                </a:moveTo>
                <a:lnTo>
                  <a:pt x="67233" y="0"/>
                </a:lnTo>
                <a:lnTo>
                  <a:pt x="53936" y="45440"/>
                </a:lnTo>
                <a:lnTo>
                  <a:pt x="62535" y="45440"/>
                </a:lnTo>
                <a:lnTo>
                  <a:pt x="764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7"/>
          <p:cNvSpPr/>
          <p:nvPr/>
        </p:nvSpPr>
        <p:spPr>
          <a:xfrm>
            <a:off x="4567985" y="5961359"/>
            <a:ext cx="46355" cy="65526"/>
          </a:xfrm>
          <a:custGeom>
            <a:avLst/>
            <a:gdLst/>
            <a:ahLst/>
            <a:cxnLst/>
            <a:rect l="l" t="t" r="r" b="b"/>
            <a:pathLst>
              <a:path w="4635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8902" y="65189"/>
                </a:lnTo>
                <a:lnTo>
                  <a:pt x="8902" y="33680"/>
                </a:lnTo>
                <a:lnTo>
                  <a:pt x="46278" y="33680"/>
                </a:lnTo>
                <a:lnTo>
                  <a:pt x="46278" y="26123"/>
                </a:lnTo>
                <a:lnTo>
                  <a:pt x="8902" y="26123"/>
                </a:lnTo>
                <a:lnTo>
                  <a:pt x="8902" y="0"/>
                </a:lnTo>
                <a:close/>
              </a:path>
              <a:path w="46354" h="65404">
                <a:moveTo>
                  <a:pt x="46278" y="33680"/>
                </a:moveTo>
                <a:lnTo>
                  <a:pt x="37376" y="33680"/>
                </a:lnTo>
                <a:lnTo>
                  <a:pt x="37376" y="65189"/>
                </a:lnTo>
                <a:lnTo>
                  <a:pt x="46278" y="65189"/>
                </a:lnTo>
                <a:lnTo>
                  <a:pt x="46278" y="33680"/>
                </a:lnTo>
                <a:close/>
              </a:path>
              <a:path w="46354" h="65404">
                <a:moveTo>
                  <a:pt x="46278" y="0"/>
                </a:moveTo>
                <a:lnTo>
                  <a:pt x="37376" y="0"/>
                </a:lnTo>
                <a:lnTo>
                  <a:pt x="37376" y="26123"/>
                </a:lnTo>
                <a:lnTo>
                  <a:pt x="46278" y="26123"/>
                </a:lnTo>
                <a:lnTo>
                  <a:pt x="462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8"/>
          <p:cNvSpPr/>
          <p:nvPr/>
        </p:nvSpPr>
        <p:spPr>
          <a:xfrm>
            <a:off x="4638173" y="5961358"/>
            <a:ext cx="0" cy="65526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89"/>
                </a:lnTo>
              </a:path>
            </a:pathLst>
          </a:custGeom>
          <a:ln w="1017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9"/>
          <p:cNvSpPr/>
          <p:nvPr/>
        </p:nvSpPr>
        <p:spPr>
          <a:xfrm>
            <a:off x="4656214" y="5961360"/>
            <a:ext cx="51435" cy="65526"/>
          </a:xfrm>
          <a:custGeom>
            <a:avLst/>
            <a:gdLst/>
            <a:ahLst/>
            <a:cxnLst/>
            <a:rect l="l" t="t" r="r" b="b"/>
            <a:pathLst>
              <a:path w="51435" h="65404">
                <a:moveTo>
                  <a:pt x="29616" y="8013"/>
                </a:moveTo>
                <a:lnTo>
                  <a:pt x="20726" y="8013"/>
                </a:lnTo>
                <a:lnTo>
                  <a:pt x="20726" y="65189"/>
                </a:lnTo>
                <a:lnTo>
                  <a:pt x="29616" y="65189"/>
                </a:lnTo>
                <a:lnTo>
                  <a:pt x="29616" y="8013"/>
                </a:lnTo>
                <a:close/>
              </a:path>
              <a:path w="51435" h="65404">
                <a:moveTo>
                  <a:pt x="51282" y="0"/>
                </a:moveTo>
                <a:lnTo>
                  <a:pt x="0" y="0"/>
                </a:lnTo>
                <a:lnTo>
                  <a:pt x="0" y="8013"/>
                </a:lnTo>
                <a:lnTo>
                  <a:pt x="51282" y="8013"/>
                </a:lnTo>
                <a:lnTo>
                  <a:pt x="512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0"/>
          <p:cNvSpPr/>
          <p:nvPr/>
        </p:nvSpPr>
        <p:spPr>
          <a:xfrm>
            <a:off x="4719539" y="5961360"/>
            <a:ext cx="39370" cy="65526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89"/>
                </a:lnTo>
                <a:lnTo>
                  <a:pt x="38430" y="65189"/>
                </a:lnTo>
                <a:lnTo>
                  <a:pt x="38430" y="57175"/>
                </a:lnTo>
                <a:lnTo>
                  <a:pt x="8902" y="57175"/>
                </a:lnTo>
                <a:lnTo>
                  <a:pt x="8902" y="33680"/>
                </a:lnTo>
                <a:lnTo>
                  <a:pt x="30429" y="33680"/>
                </a:lnTo>
                <a:lnTo>
                  <a:pt x="30429" y="26123"/>
                </a:lnTo>
                <a:lnTo>
                  <a:pt x="8902" y="26123"/>
                </a:lnTo>
                <a:lnTo>
                  <a:pt x="8902" y="8013"/>
                </a:lnTo>
                <a:lnTo>
                  <a:pt x="38925" y="8013"/>
                </a:lnTo>
                <a:lnTo>
                  <a:pt x="389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1"/>
          <p:cNvSpPr/>
          <p:nvPr/>
        </p:nvSpPr>
        <p:spPr>
          <a:xfrm>
            <a:off x="4801801" y="5960243"/>
            <a:ext cx="47625" cy="68071"/>
          </a:xfrm>
          <a:custGeom>
            <a:avLst/>
            <a:gdLst/>
            <a:ahLst/>
            <a:cxnLst/>
            <a:rect l="l" t="t" r="r" b="b"/>
            <a:pathLst>
              <a:path w="47625" h="67945">
                <a:moveTo>
                  <a:pt x="35166" y="0"/>
                </a:moveTo>
                <a:lnTo>
                  <a:pt x="19812" y="0"/>
                </a:lnTo>
                <a:lnTo>
                  <a:pt x="13055" y="3225"/>
                </a:lnTo>
                <a:lnTo>
                  <a:pt x="7790" y="9724"/>
                </a:lnTo>
                <a:lnTo>
                  <a:pt x="1947" y="20597"/>
                </a:lnTo>
                <a:lnTo>
                  <a:pt x="0" y="33908"/>
                </a:lnTo>
                <a:lnTo>
                  <a:pt x="0" y="43967"/>
                </a:lnTo>
                <a:lnTo>
                  <a:pt x="2451" y="52069"/>
                </a:lnTo>
                <a:lnTo>
                  <a:pt x="12230" y="64338"/>
                </a:lnTo>
                <a:lnTo>
                  <a:pt x="18948" y="67411"/>
                </a:lnTo>
                <a:lnTo>
                  <a:pt x="35585" y="67411"/>
                </a:lnTo>
                <a:lnTo>
                  <a:pt x="42240" y="64846"/>
                </a:lnTo>
                <a:lnTo>
                  <a:pt x="47396" y="59715"/>
                </a:lnTo>
                <a:lnTo>
                  <a:pt x="47167" y="59397"/>
                </a:lnTo>
                <a:lnTo>
                  <a:pt x="22771" y="59397"/>
                </a:lnTo>
                <a:lnTo>
                  <a:pt x="18211" y="57099"/>
                </a:lnTo>
                <a:lnTo>
                  <a:pt x="11125" y="47878"/>
                </a:lnTo>
                <a:lnTo>
                  <a:pt x="9347" y="41859"/>
                </a:lnTo>
                <a:lnTo>
                  <a:pt x="9347" y="26682"/>
                </a:lnTo>
                <a:lnTo>
                  <a:pt x="11087" y="20319"/>
                </a:lnTo>
                <a:lnTo>
                  <a:pt x="17995" y="10477"/>
                </a:lnTo>
                <a:lnTo>
                  <a:pt x="22580" y="8013"/>
                </a:lnTo>
                <a:lnTo>
                  <a:pt x="42960" y="8013"/>
                </a:lnTo>
                <a:lnTo>
                  <a:pt x="44716" y="3517"/>
                </a:lnTo>
                <a:lnTo>
                  <a:pt x="40716" y="1181"/>
                </a:lnTo>
                <a:lnTo>
                  <a:pt x="35166" y="0"/>
                </a:lnTo>
                <a:close/>
              </a:path>
              <a:path w="47625" h="67945">
                <a:moveTo>
                  <a:pt x="42494" y="52908"/>
                </a:moveTo>
                <a:lnTo>
                  <a:pt x="39217" y="57251"/>
                </a:lnTo>
                <a:lnTo>
                  <a:pt x="34505" y="59397"/>
                </a:lnTo>
                <a:lnTo>
                  <a:pt x="47167" y="59397"/>
                </a:lnTo>
                <a:lnTo>
                  <a:pt x="42494" y="52908"/>
                </a:lnTo>
                <a:close/>
              </a:path>
              <a:path w="47625" h="67945">
                <a:moveTo>
                  <a:pt x="42960" y="8013"/>
                </a:moveTo>
                <a:lnTo>
                  <a:pt x="34404" y="8013"/>
                </a:lnTo>
                <a:lnTo>
                  <a:pt x="38900" y="9055"/>
                </a:lnTo>
                <a:lnTo>
                  <a:pt x="41744" y="11125"/>
                </a:lnTo>
                <a:lnTo>
                  <a:pt x="42960" y="80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2"/>
          <p:cNvSpPr/>
          <p:nvPr/>
        </p:nvSpPr>
        <p:spPr>
          <a:xfrm>
            <a:off x="4860868" y="5960204"/>
            <a:ext cx="54610" cy="68071"/>
          </a:xfrm>
          <a:custGeom>
            <a:avLst/>
            <a:gdLst/>
            <a:ahLst/>
            <a:cxnLst/>
            <a:rect l="l" t="t" r="r" b="b"/>
            <a:pathLst>
              <a:path w="54610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75"/>
                </a:lnTo>
                <a:lnTo>
                  <a:pt x="0" y="23761"/>
                </a:lnTo>
                <a:lnTo>
                  <a:pt x="0" y="33434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14"/>
                </a:lnTo>
                <a:lnTo>
                  <a:pt x="46166" y="59436"/>
                </a:lnTo>
                <a:lnTo>
                  <a:pt x="20878" y="59436"/>
                </a:lnTo>
                <a:lnTo>
                  <a:pt x="16725" y="56946"/>
                </a:lnTo>
                <a:lnTo>
                  <a:pt x="10833" y="46913"/>
                </a:lnTo>
                <a:lnTo>
                  <a:pt x="9347" y="40665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10" h="67945">
                <a:moveTo>
                  <a:pt x="46436" y="8013"/>
                </a:moveTo>
                <a:lnTo>
                  <a:pt x="20751" y="8013"/>
                </a:lnTo>
                <a:lnTo>
                  <a:pt x="32687" y="8923"/>
                </a:lnTo>
                <a:lnTo>
                  <a:pt x="41882" y="16926"/>
                </a:lnTo>
                <a:lnTo>
                  <a:pt x="44926" y="33098"/>
                </a:lnTo>
                <a:lnTo>
                  <a:pt x="44945" y="41503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36"/>
                </a:lnTo>
                <a:lnTo>
                  <a:pt x="46166" y="59436"/>
                </a:lnTo>
                <a:lnTo>
                  <a:pt x="47514" y="57742"/>
                </a:lnTo>
                <a:lnTo>
                  <a:pt x="52588" y="47080"/>
                </a:lnTo>
                <a:lnTo>
                  <a:pt x="54279" y="33098"/>
                </a:lnTo>
                <a:lnTo>
                  <a:pt x="52464" y="19217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3"/>
          <p:cNvSpPr/>
          <p:nvPr/>
        </p:nvSpPr>
        <p:spPr>
          <a:xfrm>
            <a:off x="4929946" y="5961359"/>
            <a:ext cx="38735" cy="65526"/>
          </a:xfrm>
          <a:custGeom>
            <a:avLst/>
            <a:gdLst/>
            <a:ahLst/>
            <a:cxnLst/>
            <a:rect l="l" t="t" r="r" b="b"/>
            <a:pathLst>
              <a:path w="38735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38354" y="65189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4"/>
          <p:cNvSpPr/>
          <p:nvPr/>
        </p:nvSpPr>
        <p:spPr>
          <a:xfrm>
            <a:off x="4980640" y="5961359"/>
            <a:ext cx="38735" cy="65526"/>
          </a:xfrm>
          <a:custGeom>
            <a:avLst/>
            <a:gdLst/>
            <a:ahLst/>
            <a:cxnLst/>
            <a:rect l="l" t="t" r="r" b="b"/>
            <a:pathLst>
              <a:path w="38735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38354" y="65189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15"/>
          <p:cNvSpPr/>
          <p:nvPr/>
        </p:nvSpPr>
        <p:spPr>
          <a:xfrm>
            <a:off x="5024834" y="5960467"/>
            <a:ext cx="53975" cy="66799"/>
          </a:xfrm>
          <a:custGeom>
            <a:avLst/>
            <a:gdLst/>
            <a:ahLst/>
            <a:cxnLst/>
            <a:rect l="l" t="t" r="r" b="b"/>
            <a:pathLst>
              <a:path w="53975" h="66675">
                <a:moveTo>
                  <a:pt x="28829" y="0"/>
                </a:moveTo>
                <a:lnTo>
                  <a:pt x="26466" y="0"/>
                </a:lnTo>
                <a:lnTo>
                  <a:pt x="0" y="66078"/>
                </a:lnTo>
                <a:lnTo>
                  <a:pt x="9969" y="66078"/>
                </a:lnTo>
                <a:lnTo>
                  <a:pt x="14770" y="52324"/>
                </a:lnTo>
                <a:lnTo>
                  <a:pt x="48278" y="52324"/>
                </a:lnTo>
                <a:lnTo>
                  <a:pt x="45847" y="45783"/>
                </a:lnTo>
                <a:lnTo>
                  <a:pt x="17132" y="45783"/>
                </a:lnTo>
                <a:lnTo>
                  <a:pt x="27228" y="17094"/>
                </a:lnTo>
                <a:lnTo>
                  <a:pt x="35183" y="17094"/>
                </a:lnTo>
                <a:lnTo>
                  <a:pt x="28829" y="0"/>
                </a:lnTo>
                <a:close/>
              </a:path>
              <a:path w="53975" h="66675">
                <a:moveTo>
                  <a:pt x="48278" y="52324"/>
                </a:moveTo>
                <a:lnTo>
                  <a:pt x="39014" y="52324"/>
                </a:lnTo>
                <a:lnTo>
                  <a:pt x="43510" y="66078"/>
                </a:lnTo>
                <a:lnTo>
                  <a:pt x="53390" y="66078"/>
                </a:lnTo>
                <a:lnTo>
                  <a:pt x="48278" y="52324"/>
                </a:lnTo>
                <a:close/>
              </a:path>
              <a:path w="53975" h="66675">
                <a:moveTo>
                  <a:pt x="35183" y="17094"/>
                </a:moveTo>
                <a:lnTo>
                  <a:pt x="27228" y="17094"/>
                </a:lnTo>
                <a:lnTo>
                  <a:pt x="36487" y="45783"/>
                </a:lnTo>
                <a:lnTo>
                  <a:pt x="45847" y="45783"/>
                </a:lnTo>
                <a:lnTo>
                  <a:pt x="35183" y="170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16"/>
          <p:cNvSpPr/>
          <p:nvPr/>
        </p:nvSpPr>
        <p:spPr>
          <a:xfrm>
            <a:off x="5090086" y="5960698"/>
            <a:ext cx="46355" cy="66163"/>
          </a:xfrm>
          <a:custGeom>
            <a:avLst/>
            <a:gdLst/>
            <a:ahLst/>
            <a:cxnLst/>
            <a:rect l="l" t="t" r="r" b="b"/>
            <a:pathLst>
              <a:path w="46354" h="66039">
                <a:moveTo>
                  <a:pt x="16281" y="0"/>
                </a:moveTo>
                <a:lnTo>
                  <a:pt x="11201" y="101"/>
                </a:lnTo>
                <a:lnTo>
                  <a:pt x="2641" y="558"/>
                </a:lnTo>
                <a:lnTo>
                  <a:pt x="0" y="660"/>
                </a:lnTo>
                <a:lnTo>
                  <a:pt x="0" y="65849"/>
                </a:lnTo>
                <a:lnTo>
                  <a:pt x="8902" y="65849"/>
                </a:lnTo>
                <a:lnTo>
                  <a:pt x="8902" y="37414"/>
                </a:lnTo>
                <a:lnTo>
                  <a:pt x="27984" y="37414"/>
                </a:lnTo>
                <a:lnTo>
                  <a:pt x="27000" y="35852"/>
                </a:lnTo>
                <a:lnTo>
                  <a:pt x="30467" y="35051"/>
                </a:lnTo>
                <a:lnTo>
                  <a:pt x="33477" y="33019"/>
                </a:lnTo>
                <a:lnTo>
                  <a:pt x="35564" y="30289"/>
                </a:lnTo>
                <a:lnTo>
                  <a:pt x="13093" y="30289"/>
                </a:lnTo>
                <a:lnTo>
                  <a:pt x="11036" y="30149"/>
                </a:lnTo>
                <a:lnTo>
                  <a:pt x="8902" y="29857"/>
                </a:lnTo>
                <a:lnTo>
                  <a:pt x="8902" y="8674"/>
                </a:lnTo>
                <a:lnTo>
                  <a:pt x="11493" y="8369"/>
                </a:lnTo>
                <a:lnTo>
                  <a:pt x="13258" y="8229"/>
                </a:lnTo>
                <a:lnTo>
                  <a:pt x="35503" y="8229"/>
                </a:lnTo>
                <a:lnTo>
                  <a:pt x="31956" y="3340"/>
                </a:lnTo>
                <a:lnTo>
                  <a:pt x="16281" y="0"/>
                </a:lnTo>
                <a:close/>
              </a:path>
              <a:path w="46354" h="66039">
                <a:moveTo>
                  <a:pt x="27984" y="37414"/>
                </a:moveTo>
                <a:lnTo>
                  <a:pt x="8902" y="37414"/>
                </a:lnTo>
                <a:lnTo>
                  <a:pt x="13195" y="37706"/>
                </a:lnTo>
                <a:lnTo>
                  <a:pt x="16344" y="37858"/>
                </a:lnTo>
                <a:lnTo>
                  <a:pt x="18326" y="37858"/>
                </a:lnTo>
                <a:lnTo>
                  <a:pt x="35725" y="65849"/>
                </a:lnTo>
                <a:lnTo>
                  <a:pt x="45910" y="65849"/>
                </a:lnTo>
                <a:lnTo>
                  <a:pt x="27984" y="37414"/>
                </a:lnTo>
                <a:close/>
              </a:path>
              <a:path w="46354" h="66039">
                <a:moveTo>
                  <a:pt x="35503" y="8229"/>
                </a:moveTo>
                <a:lnTo>
                  <a:pt x="19773" y="8229"/>
                </a:lnTo>
                <a:lnTo>
                  <a:pt x="23914" y="9029"/>
                </a:lnTo>
                <a:lnTo>
                  <a:pt x="29121" y="12230"/>
                </a:lnTo>
                <a:lnTo>
                  <a:pt x="30429" y="14846"/>
                </a:lnTo>
                <a:lnTo>
                  <a:pt x="30429" y="22923"/>
                </a:lnTo>
                <a:lnTo>
                  <a:pt x="29222" y="25996"/>
                </a:lnTo>
                <a:lnTo>
                  <a:pt x="24345" y="29438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66"/>
                </a:lnTo>
                <a:lnTo>
                  <a:pt x="39789" y="22771"/>
                </a:lnTo>
                <a:lnTo>
                  <a:pt x="39230" y="13366"/>
                </a:lnTo>
                <a:lnTo>
                  <a:pt x="35503" y="82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17"/>
          <p:cNvSpPr/>
          <p:nvPr/>
        </p:nvSpPr>
        <p:spPr>
          <a:xfrm>
            <a:off x="5176133" y="5960243"/>
            <a:ext cx="47625" cy="68071"/>
          </a:xfrm>
          <a:custGeom>
            <a:avLst/>
            <a:gdLst/>
            <a:ahLst/>
            <a:cxnLst/>
            <a:rect l="l" t="t" r="r" b="b"/>
            <a:pathLst>
              <a:path w="47625" h="67945">
                <a:moveTo>
                  <a:pt x="35166" y="0"/>
                </a:moveTo>
                <a:lnTo>
                  <a:pt x="19812" y="0"/>
                </a:lnTo>
                <a:lnTo>
                  <a:pt x="13055" y="3225"/>
                </a:lnTo>
                <a:lnTo>
                  <a:pt x="7790" y="9724"/>
                </a:lnTo>
                <a:lnTo>
                  <a:pt x="1947" y="20597"/>
                </a:lnTo>
                <a:lnTo>
                  <a:pt x="0" y="33908"/>
                </a:lnTo>
                <a:lnTo>
                  <a:pt x="0" y="43967"/>
                </a:lnTo>
                <a:lnTo>
                  <a:pt x="2451" y="52069"/>
                </a:lnTo>
                <a:lnTo>
                  <a:pt x="12230" y="64338"/>
                </a:lnTo>
                <a:lnTo>
                  <a:pt x="18948" y="67411"/>
                </a:lnTo>
                <a:lnTo>
                  <a:pt x="35585" y="67411"/>
                </a:lnTo>
                <a:lnTo>
                  <a:pt x="42240" y="64846"/>
                </a:lnTo>
                <a:lnTo>
                  <a:pt x="47396" y="59715"/>
                </a:lnTo>
                <a:lnTo>
                  <a:pt x="47167" y="59397"/>
                </a:lnTo>
                <a:lnTo>
                  <a:pt x="22771" y="59397"/>
                </a:lnTo>
                <a:lnTo>
                  <a:pt x="18211" y="57099"/>
                </a:lnTo>
                <a:lnTo>
                  <a:pt x="11125" y="47878"/>
                </a:lnTo>
                <a:lnTo>
                  <a:pt x="9347" y="41859"/>
                </a:lnTo>
                <a:lnTo>
                  <a:pt x="9347" y="26682"/>
                </a:lnTo>
                <a:lnTo>
                  <a:pt x="11087" y="20319"/>
                </a:lnTo>
                <a:lnTo>
                  <a:pt x="17995" y="10477"/>
                </a:lnTo>
                <a:lnTo>
                  <a:pt x="22580" y="8013"/>
                </a:lnTo>
                <a:lnTo>
                  <a:pt x="42960" y="8013"/>
                </a:lnTo>
                <a:lnTo>
                  <a:pt x="44716" y="3517"/>
                </a:lnTo>
                <a:lnTo>
                  <a:pt x="40716" y="1181"/>
                </a:lnTo>
                <a:lnTo>
                  <a:pt x="35166" y="0"/>
                </a:lnTo>
                <a:close/>
              </a:path>
              <a:path w="47625" h="67945">
                <a:moveTo>
                  <a:pt x="42494" y="52908"/>
                </a:moveTo>
                <a:lnTo>
                  <a:pt x="39217" y="57251"/>
                </a:lnTo>
                <a:lnTo>
                  <a:pt x="34505" y="59397"/>
                </a:lnTo>
                <a:lnTo>
                  <a:pt x="47167" y="59397"/>
                </a:lnTo>
                <a:lnTo>
                  <a:pt x="42494" y="52908"/>
                </a:lnTo>
                <a:close/>
              </a:path>
              <a:path w="47625" h="67945">
                <a:moveTo>
                  <a:pt x="42960" y="8013"/>
                </a:moveTo>
                <a:lnTo>
                  <a:pt x="34404" y="8013"/>
                </a:lnTo>
                <a:lnTo>
                  <a:pt x="38900" y="9055"/>
                </a:lnTo>
                <a:lnTo>
                  <a:pt x="41744" y="11125"/>
                </a:lnTo>
                <a:lnTo>
                  <a:pt x="42960" y="80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18"/>
          <p:cNvSpPr/>
          <p:nvPr/>
        </p:nvSpPr>
        <p:spPr>
          <a:xfrm>
            <a:off x="5238749" y="5960698"/>
            <a:ext cx="46355" cy="66163"/>
          </a:xfrm>
          <a:custGeom>
            <a:avLst/>
            <a:gdLst/>
            <a:ahLst/>
            <a:cxnLst/>
            <a:rect l="l" t="t" r="r" b="b"/>
            <a:pathLst>
              <a:path w="46354" h="66039">
                <a:moveTo>
                  <a:pt x="16281" y="0"/>
                </a:moveTo>
                <a:lnTo>
                  <a:pt x="11201" y="101"/>
                </a:lnTo>
                <a:lnTo>
                  <a:pt x="2641" y="558"/>
                </a:lnTo>
                <a:lnTo>
                  <a:pt x="0" y="660"/>
                </a:lnTo>
                <a:lnTo>
                  <a:pt x="0" y="65849"/>
                </a:lnTo>
                <a:lnTo>
                  <a:pt x="8902" y="65849"/>
                </a:lnTo>
                <a:lnTo>
                  <a:pt x="8902" y="37414"/>
                </a:lnTo>
                <a:lnTo>
                  <a:pt x="27984" y="37414"/>
                </a:lnTo>
                <a:lnTo>
                  <a:pt x="27000" y="35852"/>
                </a:lnTo>
                <a:lnTo>
                  <a:pt x="30467" y="35051"/>
                </a:lnTo>
                <a:lnTo>
                  <a:pt x="33477" y="33019"/>
                </a:lnTo>
                <a:lnTo>
                  <a:pt x="35564" y="30289"/>
                </a:lnTo>
                <a:lnTo>
                  <a:pt x="13093" y="30289"/>
                </a:lnTo>
                <a:lnTo>
                  <a:pt x="11036" y="30149"/>
                </a:lnTo>
                <a:lnTo>
                  <a:pt x="8902" y="29857"/>
                </a:lnTo>
                <a:lnTo>
                  <a:pt x="8902" y="8674"/>
                </a:lnTo>
                <a:lnTo>
                  <a:pt x="11493" y="8369"/>
                </a:lnTo>
                <a:lnTo>
                  <a:pt x="13258" y="8229"/>
                </a:lnTo>
                <a:lnTo>
                  <a:pt x="35503" y="8229"/>
                </a:lnTo>
                <a:lnTo>
                  <a:pt x="31956" y="3340"/>
                </a:lnTo>
                <a:lnTo>
                  <a:pt x="16281" y="0"/>
                </a:lnTo>
                <a:close/>
              </a:path>
              <a:path w="46354" h="66039">
                <a:moveTo>
                  <a:pt x="27984" y="37414"/>
                </a:moveTo>
                <a:lnTo>
                  <a:pt x="8902" y="37414"/>
                </a:lnTo>
                <a:lnTo>
                  <a:pt x="13195" y="37706"/>
                </a:lnTo>
                <a:lnTo>
                  <a:pt x="16344" y="37858"/>
                </a:lnTo>
                <a:lnTo>
                  <a:pt x="18326" y="37858"/>
                </a:lnTo>
                <a:lnTo>
                  <a:pt x="35725" y="65849"/>
                </a:lnTo>
                <a:lnTo>
                  <a:pt x="45910" y="65849"/>
                </a:lnTo>
                <a:lnTo>
                  <a:pt x="27984" y="37414"/>
                </a:lnTo>
                <a:close/>
              </a:path>
              <a:path w="46354" h="66039">
                <a:moveTo>
                  <a:pt x="35503" y="8229"/>
                </a:moveTo>
                <a:lnTo>
                  <a:pt x="19773" y="8229"/>
                </a:lnTo>
                <a:lnTo>
                  <a:pt x="23914" y="9029"/>
                </a:lnTo>
                <a:lnTo>
                  <a:pt x="29121" y="12230"/>
                </a:lnTo>
                <a:lnTo>
                  <a:pt x="30429" y="14846"/>
                </a:lnTo>
                <a:lnTo>
                  <a:pt x="30429" y="22923"/>
                </a:lnTo>
                <a:lnTo>
                  <a:pt x="29222" y="25996"/>
                </a:lnTo>
                <a:lnTo>
                  <a:pt x="24345" y="29438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66"/>
                </a:lnTo>
                <a:lnTo>
                  <a:pt x="39789" y="22771"/>
                </a:lnTo>
                <a:lnTo>
                  <a:pt x="39230" y="13366"/>
                </a:lnTo>
                <a:lnTo>
                  <a:pt x="35503" y="82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19"/>
          <p:cNvSpPr/>
          <p:nvPr/>
        </p:nvSpPr>
        <p:spPr>
          <a:xfrm>
            <a:off x="5301913" y="5961358"/>
            <a:ext cx="0" cy="65526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89"/>
                </a:lnTo>
              </a:path>
            </a:pathLst>
          </a:custGeom>
          <a:ln w="1017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0"/>
          <p:cNvSpPr/>
          <p:nvPr/>
        </p:nvSpPr>
        <p:spPr>
          <a:xfrm>
            <a:off x="5320048" y="5961359"/>
            <a:ext cx="63500" cy="66799"/>
          </a:xfrm>
          <a:custGeom>
            <a:avLst/>
            <a:gdLst/>
            <a:ahLst/>
            <a:cxnLst/>
            <a:rect l="l" t="t" r="r" b="b"/>
            <a:pathLst>
              <a:path w="63500" h="66675">
                <a:moveTo>
                  <a:pt x="23849" y="23317"/>
                </a:moveTo>
                <a:lnTo>
                  <a:pt x="16002" y="23317"/>
                </a:lnTo>
                <a:lnTo>
                  <a:pt x="30645" y="66078"/>
                </a:lnTo>
                <a:lnTo>
                  <a:pt x="32867" y="66078"/>
                </a:lnTo>
                <a:lnTo>
                  <a:pt x="39033" y="47574"/>
                </a:lnTo>
                <a:lnTo>
                  <a:pt x="31762" y="47574"/>
                </a:lnTo>
                <a:lnTo>
                  <a:pt x="23849" y="23317"/>
                </a:lnTo>
                <a:close/>
              </a:path>
              <a:path w="63500" h="66675">
                <a:moveTo>
                  <a:pt x="16243" y="0"/>
                </a:moveTo>
                <a:lnTo>
                  <a:pt x="12179" y="0"/>
                </a:lnTo>
                <a:lnTo>
                  <a:pt x="0" y="65189"/>
                </a:lnTo>
                <a:lnTo>
                  <a:pt x="8458" y="65189"/>
                </a:lnTo>
                <a:lnTo>
                  <a:pt x="16002" y="23317"/>
                </a:lnTo>
                <a:lnTo>
                  <a:pt x="23849" y="23317"/>
                </a:lnTo>
                <a:lnTo>
                  <a:pt x="16243" y="0"/>
                </a:lnTo>
                <a:close/>
              </a:path>
              <a:path w="63500" h="66675">
                <a:moveTo>
                  <a:pt x="54817" y="23317"/>
                </a:moveTo>
                <a:lnTo>
                  <a:pt x="47117" y="23317"/>
                </a:lnTo>
                <a:lnTo>
                  <a:pt x="54851" y="65189"/>
                </a:lnTo>
                <a:lnTo>
                  <a:pt x="63309" y="65189"/>
                </a:lnTo>
                <a:lnTo>
                  <a:pt x="54817" y="23317"/>
                </a:lnTo>
                <a:close/>
              </a:path>
              <a:path w="63500" h="66675">
                <a:moveTo>
                  <a:pt x="50088" y="0"/>
                </a:moveTo>
                <a:lnTo>
                  <a:pt x="46088" y="0"/>
                </a:lnTo>
                <a:lnTo>
                  <a:pt x="31762" y="47574"/>
                </a:lnTo>
                <a:lnTo>
                  <a:pt x="39033" y="47574"/>
                </a:lnTo>
                <a:lnTo>
                  <a:pt x="47117" y="23317"/>
                </a:lnTo>
                <a:lnTo>
                  <a:pt x="54817" y="23317"/>
                </a:lnTo>
                <a:lnTo>
                  <a:pt x="500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1"/>
          <p:cNvSpPr/>
          <p:nvPr/>
        </p:nvSpPr>
        <p:spPr>
          <a:xfrm>
            <a:off x="5395023" y="5961360"/>
            <a:ext cx="39370" cy="65526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89"/>
                </a:lnTo>
                <a:lnTo>
                  <a:pt x="38430" y="65189"/>
                </a:lnTo>
                <a:lnTo>
                  <a:pt x="38430" y="57175"/>
                </a:lnTo>
                <a:lnTo>
                  <a:pt x="8902" y="57175"/>
                </a:lnTo>
                <a:lnTo>
                  <a:pt x="8902" y="33680"/>
                </a:lnTo>
                <a:lnTo>
                  <a:pt x="30429" y="33680"/>
                </a:lnTo>
                <a:lnTo>
                  <a:pt x="30429" y="26123"/>
                </a:lnTo>
                <a:lnTo>
                  <a:pt x="8902" y="26123"/>
                </a:lnTo>
                <a:lnTo>
                  <a:pt x="8902" y="8013"/>
                </a:lnTo>
                <a:lnTo>
                  <a:pt x="38925" y="8013"/>
                </a:lnTo>
                <a:lnTo>
                  <a:pt x="389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2"/>
          <p:cNvSpPr/>
          <p:nvPr/>
        </p:nvSpPr>
        <p:spPr>
          <a:xfrm>
            <a:off x="4488951" y="6101092"/>
            <a:ext cx="45720" cy="66163"/>
          </a:xfrm>
          <a:custGeom>
            <a:avLst/>
            <a:gdLst/>
            <a:ahLst/>
            <a:cxnLst/>
            <a:rect l="l" t="t" r="r" b="b"/>
            <a:pathLst>
              <a:path w="45720" h="66039">
                <a:moveTo>
                  <a:pt x="25171" y="0"/>
                </a:moveTo>
                <a:lnTo>
                  <a:pt x="13716" y="0"/>
                </a:lnTo>
                <a:lnTo>
                  <a:pt x="8369" y="139"/>
                </a:lnTo>
                <a:lnTo>
                  <a:pt x="0" y="457"/>
                </a:lnTo>
                <a:lnTo>
                  <a:pt x="0" y="65633"/>
                </a:lnTo>
                <a:lnTo>
                  <a:pt x="13131" y="65633"/>
                </a:lnTo>
                <a:lnTo>
                  <a:pt x="25109" y="64149"/>
                </a:lnTo>
                <a:lnTo>
                  <a:pt x="36518" y="57844"/>
                </a:lnTo>
                <a:lnTo>
                  <a:pt x="36647" y="57632"/>
                </a:lnTo>
                <a:lnTo>
                  <a:pt x="13347" y="57632"/>
                </a:lnTo>
                <a:lnTo>
                  <a:pt x="10883" y="57467"/>
                </a:lnTo>
                <a:lnTo>
                  <a:pt x="8902" y="57175"/>
                </a:lnTo>
                <a:lnTo>
                  <a:pt x="8902" y="8458"/>
                </a:lnTo>
                <a:lnTo>
                  <a:pt x="12484" y="8166"/>
                </a:lnTo>
                <a:lnTo>
                  <a:pt x="14693" y="8013"/>
                </a:lnTo>
                <a:lnTo>
                  <a:pt x="37413" y="8013"/>
                </a:lnTo>
                <a:lnTo>
                  <a:pt x="32372" y="2755"/>
                </a:lnTo>
                <a:lnTo>
                  <a:pt x="25171" y="0"/>
                </a:lnTo>
                <a:close/>
              </a:path>
              <a:path w="45720" h="66039">
                <a:moveTo>
                  <a:pt x="37413" y="8013"/>
                </a:moveTo>
                <a:lnTo>
                  <a:pt x="14693" y="8013"/>
                </a:lnTo>
                <a:lnTo>
                  <a:pt x="22437" y="8788"/>
                </a:lnTo>
                <a:lnTo>
                  <a:pt x="32839" y="16105"/>
                </a:lnTo>
                <a:lnTo>
                  <a:pt x="36309" y="31140"/>
                </a:lnTo>
                <a:lnTo>
                  <a:pt x="36309" y="39458"/>
                </a:lnTo>
                <a:lnTo>
                  <a:pt x="34531" y="45935"/>
                </a:lnTo>
                <a:lnTo>
                  <a:pt x="30975" y="50622"/>
                </a:lnTo>
                <a:lnTo>
                  <a:pt x="27406" y="55283"/>
                </a:lnTo>
                <a:lnTo>
                  <a:pt x="22517" y="57632"/>
                </a:lnTo>
                <a:lnTo>
                  <a:pt x="36647" y="57632"/>
                </a:lnTo>
                <a:lnTo>
                  <a:pt x="43362" y="46595"/>
                </a:lnTo>
                <a:lnTo>
                  <a:pt x="45540" y="31140"/>
                </a:lnTo>
                <a:lnTo>
                  <a:pt x="45643" y="21208"/>
                </a:lnTo>
                <a:lnTo>
                  <a:pt x="42989" y="13830"/>
                </a:lnTo>
                <a:lnTo>
                  <a:pt x="37413" y="80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3"/>
          <p:cNvSpPr/>
          <p:nvPr/>
        </p:nvSpPr>
        <p:spPr>
          <a:xfrm>
            <a:off x="4555394" y="6101546"/>
            <a:ext cx="0" cy="65526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76"/>
                </a:lnTo>
              </a:path>
            </a:pathLst>
          </a:custGeom>
          <a:ln w="1017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4"/>
          <p:cNvSpPr/>
          <p:nvPr/>
        </p:nvSpPr>
        <p:spPr>
          <a:xfrm>
            <a:off x="4576194" y="6100415"/>
            <a:ext cx="36830" cy="68071"/>
          </a:xfrm>
          <a:custGeom>
            <a:avLst/>
            <a:gdLst/>
            <a:ahLst/>
            <a:cxnLst/>
            <a:rect l="l" t="t" r="r" b="b"/>
            <a:pathLst>
              <a:path w="36829" h="67945">
                <a:moveTo>
                  <a:pt x="3429" y="55143"/>
                </a:moveTo>
                <a:lnTo>
                  <a:pt x="177" y="63322"/>
                </a:lnTo>
                <a:lnTo>
                  <a:pt x="4267" y="66052"/>
                </a:lnTo>
                <a:lnTo>
                  <a:pt x="9207" y="67424"/>
                </a:lnTo>
                <a:lnTo>
                  <a:pt x="21577" y="67424"/>
                </a:lnTo>
                <a:lnTo>
                  <a:pt x="26835" y="65722"/>
                </a:lnTo>
                <a:lnTo>
                  <a:pt x="34082" y="59423"/>
                </a:lnTo>
                <a:lnTo>
                  <a:pt x="14325" y="59423"/>
                </a:lnTo>
                <a:lnTo>
                  <a:pt x="12103" y="59004"/>
                </a:lnTo>
                <a:lnTo>
                  <a:pt x="7150" y="57365"/>
                </a:lnTo>
                <a:lnTo>
                  <a:pt x="5092" y="56349"/>
                </a:lnTo>
                <a:lnTo>
                  <a:pt x="3429" y="55143"/>
                </a:lnTo>
                <a:close/>
              </a:path>
              <a:path w="36829" h="67945">
                <a:moveTo>
                  <a:pt x="25628" y="0"/>
                </a:moveTo>
                <a:lnTo>
                  <a:pt x="13017" y="0"/>
                </a:lnTo>
                <a:lnTo>
                  <a:pt x="8597" y="1600"/>
                </a:lnTo>
                <a:lnTo>
                  <a:pt x="5168" y="4826"/>
                </a:lnTo>
                <a:lnTo>
                  <a:pt x="1714" y="8026"/>
                </a:lnTo>
                <a:lnTo>
                  <a:pt x="86" y="11861"/>
                </a:lnTo>
                <a:lnTo>
                  <a:pt x="0" y="20929"/>
                </a:lnTo>
                <a:lnTo>
                  <a:pt x="876" y="24345"/>
                </a:lnTo>
                <a:lnTo>
                  <a:pt x="4419" y="30035"/>
                </a:lnTo>
                <a:lnTo>
                  <a:pt x="7518" y="32499"/>
                </a:lnTo>
                <a:lnTo>
                  <a:pt x="21932" y="39255"/>
                </a:lnTo>
                <a:lnTo>
                  <a:pt x="24879" y="41300"/>
                </a:lnTo>
                <a:lnTo>
                  <a:pt x="27228" y="45072"/>
                </a:lnTo>
                <a:lnTo>
                  <a:pt x="27813" y="47117"/>
                </a:lnTo>
                <a:lnTo>
                  <a:pt x="27813" y="52260"/>
                </a:lnTo>
                <a:lnTo>
                  <a:pt x="26758" y="54673"/>
                </a:lnTo>
                <a:lnTo>
                  <a:pt x="22542" y="58458"/>
                </a:lnTo>
                <a:lnTo>
                  <a:pt x="19761" y="59423"/>
                </a:lnTo>
                <a:lnTo>
                  <a:pt x="34082" y="59423"/>
                </a:lnTo>
                <a:lnTo>
                  <a:pt x="34696" y="58889"/>
                </a:lnTo>
                <a:lnTo>
                  <a:pt x="36664" y="54737"/>
                </a:lnTo>
                <a:lnTo>
                  <a:pt x="36600" y="45072"/>
                </a:lnTo>
                <a:lnTo>
                  <a:pt x="35763" y="41617"/>
                </a:lnTo>
                <a:lnTo>
                  <a:pt x="32181" y="35775"/>
                </a:lnTo>
                <a:lnTo>
                  <a:pt x="29057" y="33261"/>
                </a:lnTo>
                <a:lnTo>
                  <a:pt x="15824" y="26962"/>
                </a:lnTo>
                <a:lnTo>
                  <a:pt x="13550" y="25666"/>
                </a:lnTo>
                <a:lnTo>
                  <a:pt x="11328" y="23837"/>
                </a:lnTo>
                <a:lnTo>
                  <a:pt x="10452" y="22682"/>
                </a:lnTo>
                <a:lnTo>
                  <a:pt x="9207" y="19964"/>
                </a:lnTo>
                <a:lnTo>
                  <a:pt x="8902" y="18440"/>
                </a:lnTo>
                <a:lnTo>
                  <a:pt x="8902" y="14097"/>
                </a:lnTo>
                <a:lnTo>
                  <a:pt x="9766" y="11861"/>
                </a:lnTo>
                <a:lnTo>
                  <a:pt x="13233" y="8432"/>
                </a:lnTo>
                <a:lnTo>
                  <a:pt x="15621" y="7569"/>
                </a:lnTo>
                <a:lnTo>
                  <a:pt x="32089" y="7569"/>
                </a:lnTo>
                <a:lnTo>
                  <a:pt x="33464" y="3517"/>
                </a:lnTo>
                <a:lnTo>
                  <a:pt x="30632" y="1168"/>
                </a:lnTo>
                <a:lnTo>
                  <a:pt x="25628" y="0"/>
                </a:lnTo>
                <a:close/>
              </a:path>
              <a:path w="36829" h="67945">
                <a:moveTo>
                  <a:pt x="32089" y="7569"/>
                </a:moveTo>
                <a:lnTo>
                  <a:pt x="20726" y="7569"/>
                </a:lnTo>
                <a:lnTo>
                  <a:pt x="22974" y="7988"/>
                </a:lnTo>
                <a:lnTo>
                  <a:pt x="27838" y="9588"/>
                </a:lnTo>
                <a:lnTo>
                  <a:pt x="29641" y="10401"/>
                </a:lnTo>
                <a:lnTo>
                  <a:pt x="30835" y="11264"/>
                </a:lnTo>
                <a:lnTo>
                  <a:pt x="32089" y="75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25"/>
          <p:cNvSpPr/>
          <p:nvPr/>
        </p:nvSpPr>
        <p:spPr>
          <a:xfrm>
            <a:off x="4627699" y="6101092"/>
            <a:ext cx="38735" cy="66163"/>
          </a:xfrm>
          <a:custGeom>
            <a:avLst/>
            <a:gdLst/>
            <a:ahLst/>
            <a:cxnLst/>
            <a:rect l="l" t="t" r="r" b="b"/>
            <a:pathLst>
              <a:path w="38735" h="66039">
                <a:moveTo>
                  <a:pt x="12192" y="0"/>
                </a:moveTo>
                <a:lnTo>
                  <a:pt x="10795" y="0"/>
                </a:lnTo>
                <a:lnTo>
                  <a:pt x="6731" y="139"/>
                </a:lnTo>
                <a:lnTo>
                  <a:pt x="0" y="457"/>
                </a:lnTo>
                <a:lnTo>
                  <a:pt x="0" y="65633"/>
                </a:lnTo>
                <a:lnTo>
                  <a:pt x="8902" y="65633"/>
                </a:lnTo>
                <a:lnTo>
                  <a:pt x="8902" y="40525"/>
                </a:lnTo>
                <a:lnTo>
                  <a:pt x="19871" y="40525"/>
                </a:lnTo>
                <a:lnTo>
                  <a:pt x="30715" y="37421"/>
                </a:lnTo>
                <a:lnTo>
                  <a:pt x="33873" y="32969"/>
                </a:lnTo>
                <a:lnTo>
                  <a:pt x="14655" y="32969"/>
                </a:lnTo>
                <a:lnTo>
                  <a:pt x="8902" y="32524"/>
                </a:lnTo>
                <a:lnTo>
                  <a:pt x="8902" y="8458"/>
                </a:lnTo>
                <a:lnTo>
                  <a:pt x="10947" y="8166"/>
                </a:lnTo>
                <a:lnTo>
                  <a:pt x="12560" y="8013"/>
                </a:lnTo>
                <a:lnTo>
                  <a:pt x="35769" y="8013"/>
                </a:lnTo>
                <a:lnTo>
                  <a:pt x="29369" y="2622"/>
                </a:lnTo>
                <a:lnTo>
                  <a:pt x="12192" y="0"/>
                </a:lnTo>
                <a:close/>
              </a:path>
              <a:path w="38735" h="66039">
                <a:moveTo>
                  <a:pt x="19871" y="40525"/>
                </a:moveTo>
                <a:lnTo>
                  <a:pt x="8902" y="40525"/>
                </a:lnTo>
                <a:lnTo>
                  <a:pt x="12280" y="40843"/>
                </a:lnTo>
                <a:lnTo>
                  <a:pt x="14478" y="40982"/>
                </a:lnTo>
                <a:lnTo>
                  <a:pt x="18597" y="40890"/>
                </a:lnTo>
                <a:lnTo>
                  <a:pt x="19871" y="40525"/>
                </a:lnTo>
                <a:close/>
              </a:path>
              <a:path w="38735" h="66039">
                <a:moveTo>
                  <a:pt x="35769" y="8013"/>
                </a:moveTo>
                <a:lnTo>
                  <a:pt x="25527" y="8013"/>
                </a:lnTo>
                <a:lnTo>
                  <a:pt x="31419" y="11988"/>
                </a:lnTo>
                <a:lnTo>
                  <a:pt x="31419" y="28625"/>
                </a:lnTo>
                <a:lnTo>
                  <a:pt x="25895" y="32969"/>
                </a:lnTo>
                <a:lnTo>
                  <a:pt x="33873" y="32969"/>
                </a:lnTo>
                <a:lnTo>
                  <a:pt x="37535" y="27806"/>
                </a:lnTo>
                <a:lnTo>
                  <a:pt x="38716" y="10496"/>
                </a:lnTo>
                <a:lnTo>
                  <a:pt x="35769" y="80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26"/>
          <p:cNvSpPr/>
          <p:nvPr/>
        </p:nvSpPr>
        <p:spPr>
          <a:xfrm>
            <a:off x="4683059" y="6101550"/>
            <a:ext cx="45720" cy="66799"/>
          </a:xfrm>
          <a:custGeom>
            <a:avLst/>
            <a:gdLst/>
            <a:ahLst/>
            <a:cxnLst/>
            <a:rect l="l" t="t" r="r" b="b"/>
            <a:pathLst>
              <a:path w="45720" h="66675">
                <a:moveTo>
                  <a:pt x="8902" y="0"/>
                </a:moveTo>
                <a:lnTo>
                  <a:pt x="0" y="0"/>
                </a:lnTo>
                <a:lnTo>
                  <a:pt x="0" y="52057"/>
                </a:lnTo>
                <a:lnTo>
                  <a:pt x="1968" y="57251"/>
                </a:lnTo>
                <a:lnTo>
                  <a:pt x="9855" y="64477"/>
                </a:lnTo>
                <a:lnTo>
                  <a:pt x="15481" y="66294"/>
                </a:lnTo>
                <a:lnTo>
                  <a:pt x="29870" y="66294"/>
                </a:lnTo>
                <a:lnTo>
                  <a:pt x="35471" y="64439"/>
                </a:lnTo>
                <a:lnTo>
                  <a:pt x="42330" y="58280"/>
                </a:lnTo>
                <a:lnTo>
                  <a:pt x="18542" y="58280"/>
                </a:lnTo>
                <a:lnTo>
                  <a:pt x="15201" y="56997"/>
                </a:lnTo>
                <a:lnTo>
                  <a:pt x="10147" y="51866"/>
                </a:lnTo>
                <a:lnTo>
                  <a:pt x="8926" y="48666"/>
                </a:lnTo>
                <a:lnTo>
                  <a:pt x="8902" y="0"/>
                </a:lnTo>
                <a:close/>
              </a:path>
              <a:path w="45720" h="66675">
                <a:moveTo>
                  <a:pt x="45732" y="0"/>
                </a:moveTo>
                <a:lnTo>
                  <a:pt x="36830" y="0"/>
                </a:lnTo>
                <a:lnTo>
                  <a:pt x="36830" y="48666"/>
                </a:lnTo>
                <a:lnTo>
                  <a:pt x="35585" y="52057"/>
                </a:lnTo>
                <a:lnTo>
                  <a:pt x="30569" y="56997"/>
                </a:lnTo>
                <a:lnTo>
                  <a:pt x="27076" y="58280"/>
                </a:lnTo>
                <a:lnTo>
                  <a:pt x="42330" y="58280"/>
                </a:lnTo>
                <a:lnTo>
                  <a:pt x="43688" y="57061"/>
                </a:lnTo>
                <a:lnTo>
                  <a:pt x="45677" y="52057"/>
                </a:lnTo>
                <a:lnTo>
                  <a:pt x="457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27"/>
          <p:cNvSpPr/>
          <p:nvPr/>
        </p:nvSpPr>
        <p:spPr>
          <a:xfrm>
            <a:off x="4740820" y="6101551"/>
            <a:ext cx="51435" cy="65526"/>
          </a:xfrm>
          <a:custGeom>
            <a:avLst/>
            <a:gdLst/>
            <a:ahLst/>
            <a:cxnLst/>
            <a:rect l="l" t="t" r="r" b="b"/>
            <a:pathLst>
              <a:path w="51435" h="65404">
                <a:moveTo>
                  <a:pt x="29629" y="8000"/>
                </a:moveTo>
                <a:lnTo>
                  <a:pt x="20726" y="8000"/>
                </a:lnTo>
                <a:lnTo>
                  <a:pt x="20726" y="65176"/>
                </a:lnTo>
                <a:lnTo>
                  <a:pt x="29629" y="65176"/>
                </a:lnTo>
                <a:lnTo>
                  <a:pt x="29629" y="8000"/>
                </a:lnTo>
                <a:close/>
              </a:path>
              <a:path w="51435" h="65404">
                <a:moveTo>
                  <a:pt x="51295" y="0"/>
                </a:moveTo>
                <a:lnTo>
                  <a:pt x="0" y="0"/>
                </a:lnTo>
                <a:lnTo>
                  <a:pt x="0" y="8000"/>
                </a:lnTo>
                <a:lnTo>
                  <a:pt x="51295" y="8000"/>
                </a:lnTo>
                <a:lnTo>
                  <a:pt x="512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28"/>
          <p:cNvSpPr/>
          <p:nvPr/>
        </p:nvSpPr>
        <p:spPr>
          <a:xfrm>
            <a:off x="4804158" y="6101551"/>
            <a:ext cx="39370" cy="65526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76"/>
                </a:lnTo>
                <a:lnTo>
                  <a:pt x="38430" y="65176"/>
                </a:lnTo>
                <a:lnTo>
                  <a:pt x="38430" y="57175"/>
                </a:lnTo>
                <a:lnTo>
                  <a:pt x="8902" y="57175"/>
                </a:lnTo>
                <a:lnTo>
                  <a:pt x="8902" y="33667"/>
                </a:lnTo>
                <a:lnTo>
                  <a:pt x="30429" y="33667"/>
                </a:lnTo>
                <a:lnTo>
                  <a:pt x="30429" y="26111"/>
                </a:lnTo>
                <a:lnTo>
                  <a:pt x="8902" y="26111"/>
                </a:lnTo>
                <a:lnTo>
                  <a:pt x="8902" y="8000"/>
                </a:lnTo>
                <a:lnTo>
                  <a:pt x="38925" y="8000"/>
                </a:lnTo>
                <a:lnTo>
                  <a:pt x="389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29"/>
          <p:cNvSpPr/>
          <p:nvPr/>
        </p:nvSpPr>
        <p:spPr>
          <a:xfrm>
            <a:off x="4889987" y="6100889"/>
            <a:ext cx="46355" cy="66163"/>
          </a:xfrm>
          <a:custGeom>
            <a:avLst/>
            <a:gdLst/>
            <a:ahLst/>
            <a:cxnLst/>
            <a:rect l="l" t="t" r="r" b="b"/>
            <a:pathLst>
              <a:path w="46354" h="66039">
                <a:moveTo>
                  <a:pt x="16281" y="0"/>
                </a:moveTo>
                <a:lnTo>
                  <a:pt x="11201" y="88"/>
                </a:lnTo>
                <a:lnTo>
                  <a:pt x="2641" y="546"/>
                </a:lnTo>
                <a:lnTo>
                  <a:pt x="0" y="660"/>
                </a:lnTo>
                <a:lnTo>
                  <a:pt x="0" y="65836"/>
                </a:lnTo>
                <a:lnTo>
                  <a:pt x="8902" y="65836"/>
                </a:lnTo>
                <a:lnTo>
                  <a:pt x="8902" y="37388"/>
                </a:lnTo>
                <a:lnTo>
                  <a:pt x="27969" y="37388"/>
                </a:lnTo>
                <a:lnTo>
                  <a:pt x="27000" y="35852"/>
                </a:lnTo>
                <a:lnTo>
                  <a:pt x="30467" y="35052"/>
                </a:lnTo>
                <a:lnTo>
                  <a:pt x="33477" y="33007"/>
                </a:lnTo>
                <a:lnTo>
                  <a:pt x="35564" y="30289"/>
                </a:lnTo>
                <a:lnTo>
                  <a:pt x="13093" y="30289"/>
                </a:lnTo>
                <a:lnTo>
                  <a:pt x="11036" y="30137"/>
                </a:lnTo>
                <a:lnTo>
                  <a:pt x="8902" y="29845"/>
                </a:lnTo>
                <a:lnTo>
                  <a:pt x="8902" y="8661"/>
                </a:lnTo>
                <a:lnTo>
                  <a:pt x="11493" y="8369"/>
                </a:lnTo>
                <a:lnTo>
                  <a:pt x="13258" y="8216"/>
                </a:lnTo>
                <a:lnTo>
                  <a:pt x="35502" y="8216"/>
                </a:lnTo>
                <a:lnTo>
                  <a:pt x="31959" y="3333"/>
                </a:lnTo>
                <a:lnTo>
                  <a:pt x="16281" y="0"/>
                </a:lnTo>
                <a:close/>
              </a:path>
              <a:path w="46354" h="66039">
                <a:moveTo>
                  <a:pt x="27969" y="37388"/>
                </a:moveTo>
                <a:lnTo>
                  <a:pt x="8902" y="37388"/>
                </a:lnTo>
                <a:lnTo>
                  <a:pt x="13195" y="37706"/>
                </a:lnTo>
                <a:lnTo>
                  <a:pt x="16344" y="37846"/>
                </a:lnTo>
                <a:lnTo>
                  <a:pt x="18326" y="37846"/>
                </a:lnTo>
                <a:lnTo>
                  <a:pt x="35725" y="65836"/>
                </a:lnTo>
                <a:lnTo>
                  <a:pt x="45910" y="65836"/>
                </a:lnTo>
                <a:lnTo>
                  <a:pt x="27969" y="37388"/>
                </a:lnTo>
                <a:close/>
              </a:path>
              <a:path w="46354" h="66039">
                <a:moveTo>
                  <a:pt x="35502" y="8216"/>
                </a:moveTo>
                <a:lnTo>
                  <a:pt x="19773" y="8216"/>
                </a:lnTo>
                <a:lnTo>
                  <a:pt x="23914" y="9017"/>
                </a:lnTo>
                <a:lnTo>
                  <a:pt x="29121" y="12217"/>
                </a:lnTo>
                <a:lnTo>
                  <a:pt x="30429" y="14846"/>
                </a:lnTo>
                <a:lnTo>
                  <a:pt x="30429" y="22910"/>
                </a:lnTo>
                <a:lnTo>
                  <a:pt x="29222" y="25971"/>
                </a:lnTo>
                <a:lnTo>
                  <a:pt x="24345" y="29425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41"/>
                </a:lnTo>
                <a:lnTo>
                  <a:pt x="39789" y="22758"/>
                </a:lnTo>
                <a:lnTo>
                  <a:pt x="39231" y="13357"/>
                </a:lnTo>
                <a:lnTo>
                  <a:pt x="35502" y="82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0"/>
          <p:cNvSpPr/>
          <p:nvPr/>
        </p:nvSpPr>
        <p:spPr>
          <a:xfrm>
            <a:off x="4947141" y="6101551"/>
            <a:ext cx="39370" cy="65526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76"/>
                </a:lnTo>
                <a:lnTo>
                  <a:pt x="38430" y="65176"/>
                </a:lnTo>
                <a:lnTo>
                  <a:pt x="38430" y="57175"/>
                </a:lnTo>
                <a:lnTo>
                  <a:pt x="8902" y="57175"/>
                </a:lnTo>
                <a:lnTo>
                  <a:pt x="8902" y="33667"/>
                </a:lnTo>
                <a:lnTo>
                  <a:pt x="30429" y="33667"/>
                </a:lnTo>
                <a:lnTo>
                  <a:pt x="30429" y="26111"/>
                </a:lnTo>
                <a:lnTo>
                  <a:pt x="8902" y="26111"/>
                </a:lnTo>
                <a:lnTo>
                  <a:pt x="8902" y="8000"/>
                </a:lnTo>
                <a:lnTo>
                  <a:pt x="38925" y="8000"/>
                </a:lnTo>
                <a:lnTo>
                  <a:pt x="389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1"/>
          <p:cNvSpPr/>
          <p:nvPr/>
        </p:nvSpPr>
        <p:spPr>
          <a:xfrm>
            <a:off x="4997385" y="6100415"/>
            <a:ext cx="36830" cy="68071"/>
          </a:xfrm>
          <a:custGeom>
            <a:avLst/>
            <a:gdLst/>
            <a:ahLst/>
            <a:cxnLst/>
            <a:rect l="l" t="t" r="r" b="b"/>
            <a:pathLst>
              <a:path w="36829" h="67945">
                <a:moveTo>
                  <a:pt x="3441" y="55143"/>
                </a:moveTo>
                <a:lnTo>
                  <a:pt x="177" y="63322"/>
                </a:lnTo>
                <a:lnTo>
                  <a:pt x="4279" y="66052"/>
                </a:lnTo>
                <a:lnTo>
                  <a:pt x="9220" y="67424"/>
                </a:lnTo>
                <a:lnTo>
                  <a:pt x="21590" y="67424"/>
                </a:lnTo>
                <a:lnTo>
                  <a:pt x="26847" y="65722"/>
                </a:lnTo>
                <a:lnTo>
                  <a:pt x="34095" y="59423"/>
                </a:lnTo>
                <a:lnTo>
                  <a:pt x="14325" y="59423"/>
                </a:lnTo>
                <a:lnTo>
                  <a:pt x="12128" y="59004"/>
                </a:lnTo>
                <a:lnTo>
                  <a:pt x="7162" y="57365"/>
                </a:lnTo>
                <a:lnTo>
                  <a:pt x="5092" y="56349"/>
                </a:lnTo>
                <a:lnTo>
                  <a:pt x="3441" y="55143"/>
                </a:lnTo>
                <a:close/>
              </a:path>
              <a:path w="36829" h="67945">
                <a:moveTo>
                  <a:pt x="25628" y="0"/>
                </a:moveTo>
                <a:lnTo>
                  <a:pt x="13017" y="0"/>
                </a:lnTo>
                <a:lnTo>
                  <a:pt x="8610" y="1600"/>
                </a:lnTo>
                <a:lnTo>
                  <a:pt x="5168" y="4826"/>
                </a:lnTo>
                <a:lnTo>
                  <a:pt x="1714" y="8026"/>
                </a:lnTo>
                <a:lnTo>
                  <a:pt x="86" y="11861"/>
                </a:lnTo>
                <a:lnTo>
                  <a:pt x="0" y="20929"/>
                </a:lnTo>
                <a:lnTo>
                  <a:pt x="901" y="24345"/>
                </a:lnTo>
                <a:lnTo>
                  <a:pt x="4419" y="30035"/>
                </a:lnTo>
                <a:lnTo>
                  <a:pt x="7531" y="32499"/>
                </a:lnTo>
                <a:lnTo>
                  <a:pt x="21945" y="39255"/>
                </a:lnTo>
                <a:lnTo>
                  <a:pt x="24892" y="41300"/>
                </a:lnTo>
                <a:lnTo>
                  <a:pt x="27228" y="45072"/>
                </a:lnTo>
                <a:lnTo>
                  <a:pt x="27813" y="47117"/>
                </a:lnTo>
                <a:lnTo>
                  <a:pt x="27813" y="52260"/>
                </a:lnTo>
                <a:lnTo>
                  <a:pt x="26758" y="54673"/>
                </a:lnTo>
                <a:lnTo>
                  <a:pt x="22542" y="58458"/>
                </a:lnTo>
                <a:lnTo>
                  <a:pt x="19761" y="59423"/>
                </a:lnTo>
                <a:lnTo>
                  <a:pt x="34095" y="59423"/>
                </a:lnTo>
                <a:lnTo>
                  <a:pt x="34709" y="58889"/>
                </a:lnTo>
                <a:lnTo>
                  <a:pt x="36677" y="54737"/>
                </a:lnTo>
                <a:lnTo>
                  <a:pt x="36612" y="45072"/>
                </a:lnTo>
                <a:lnTo>
                  <a:pt x="35775" y="41617"/>
                </a:lnTo>
                <a:lnTo>
                  <a:pt x="32194" y="35775"/>
                </a:lnTo>
                <a:lnTo>
                  <a:pt x="29070" y="33261"/>
                </a:lnTo>
                <a:lnTo>
                  <a:pt x="15836" y="26962"/>
                </a:lnTo>
                <a:lnTo>
                  <a:pt x="13550" y="25666"/>
                </a:lnTo>
                <a:lnTo>
                  <a:pt x="11328" y="23837"/>
                </a:lnTo>
                <a:lnTo>
                  <a:pt x="10464" y="22682"/>
                </a:lnTo>
                <a:lnTo>
                  <a:pt x="9220" y="19964"/>
                </a:lnTo>
                <a:lnTo>
                  <a:pt x="8902" y="18440"/>
                </a:lnTo>
                <a:lnTo>
                  <a:pt x="8902" y="14097"/>
                </a:lnTo>
                <a:lnTo>
                  <a:pt x="9779" y="11861"/>
                </a:lnTo>
                <a:lnTo>
                  <a:pt x="13258" y="8432"/>
                </a:lnTo>
                <a:lnTo>
                  <a:pt x="15621" y="7569"/>
                </a:lnTo>
                <a:lnTo>
                  <a:pt x="32102" y="7569"/>
                </a:lnTo>
                <a:lnTo>
                  <a:pt x="33477" y="3517"/>
                </a:lnTo>
                <a:lnTo>
                  <a:pt x="30645" y="1168"/>
                </a:lnTo>
                <a:lnTo>
                  <a:pt x="25628" y="0"/>
                </a:lnTo>
                <a:close/>
              </a:path>
              <a:path w="36829" h="67945">
                <a:moveTo>
                  <a:pt x="32102" y="7569"/>
                </a:moveTo>
                <a:lnTo>
                  <a:pt x="20726" y="7569"/>
                </a:lnTo>
                <a:lnTo>
                  <a:pt x="22974" y="7988"/>
                </a:lnTo>
                <a:lnTo>
                  <a:pt x="27851" y="9588"/>
                </a:lnTo>
                <a:lnTo>
                  <a:pt x="29654" y="10401"/>
                </a:lnTo>
                <a:lnTo>
                  <a:pt x="30848" y="11264"/>
                </a:lnTo>
                <a:lnTo>
                  <a:pt x="32102" y="75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2"/>
          <p:cNvSpPr/>
          <p:nvPr/>
        </p:nvSpPr>
        <p:spPr>
          <a:xfrm>
            <a:off x="5045759" y="6100382"/>
            <a:ext cx="54610" cy="68071"/>
          </a:xfrm>
          <a:custGeom>
            <a:avLst/>
            <a:gdLst/>
            <a:ahLst/>
            <a:cxnLst/>
            <a:rect l="l" t="t" r="r" b="b"/>
            <a:pathLst>
              <a:path w="54610" h="67945">
                <a:moveTo>
                  <a:pt x="35305" y="0"/>
                </a:moveTo>
                <a:lnTo>
                  <a:pt x="18211" y="0"/>
                </a:lnTo>
                <a:lnTo>
                  <a:pt x="11823" y="3174"/>
                </a:lnTo>
                <a:lnTo>
                  <a:pt x="2374" y="15862"/>
                </a:lnTo>
                <a:lnTo>
                  <a:pt x="0" y="23774"/>
                </a:lnTo>
                <a:lnTo>
                  <a:pt x="0" y="33452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27"/>
                </a:lnTo>
                <a:lnTo>
                  <a:pt x="46158" y="59448"/>
                </a:lnTo>
                <a:lnTo>
                  <a:pt x="20878" y="59448"/>
                </a:lnTo>
                <a:lnTo>
                  <a:pt x="16725" y="56934"/>
                </a:lnTo>
                <a:lnTo>
                  <a:pt x="10833" y="46926"/>
                </a:lnTo>
                <a:lnTo>
                  <a:pt x="9347" y="40678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0"/>
                </a:lnTo>
                <a:lnTo>
                  <a:pt x="35305" y="0"/>
                </a:lnTo>
                <a:close/>
              </a:path>
              <a:path w="54610" h="67945">
                <a:moveTo>
                  <a:pt x="46436" y="8013"/>
                </a:moveTo>
                <a:lnTo>
                  <a:pt x="20751" y="8013"/>
                </a:lnTo>
                <a:lnTo>
                  <a:pt x="32687" y="8924"/>
                </a:lnTo>
                <a:lnTo>
                  <a:pt x="41882" y="16931"/>
                </a:lnTo>
                <a:lnTo>
                  <a:pt x="44926" y="33098"/>
                </a:lnTo>
                <a:lnTo>
                  <a:pt x="44945" y="41490"/>
                </a:lnTo>
                <a:lnTo>
                  <a:pt x="43345" y="47955"/>
                </a:lnTo>
                <a:lnTo>
                  <a:pt x="36969" y="57149"/>
                </a:lnTo>
                <a:lnTo>
                  <a:pt x="32346" y="59448"/>
                </a:lnTo>
                <a:lnTo>
                  <a:pt x="46158" y="59448"/>
                </a:lnTo>
                <a:lnTo>
                  <a:pt x="47514" y="57742"/>
                </a:lnTo>
                <a:lnTo>
                  <a:pt x="52588" y="47076"/>
                </a:lnTo>
                <a:lnTo>
                  <a:pt x="54279" y="33098"/>
                </a:lnTo>
                <a:lnTo>
                  <a:pt x="52464" y="19222"/>
                </a:lnTo>
                <a:lnTo>
                  <a:pt x="47053" y="8762"/>
                </a:lnTo>
                <a:lnTo>
                  <a:pt x="46436" y="80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3"/>
          <p:cNvSpPr/>
          <p:nvPr/>
        </p:nvSpPr>
        <p:spPr>
          <a:xfrm>
            <a:off x="5114838" y="6101550"/>
            <a:ext cx="38735" cy="65526"/>
          </a:xfrm>
          <a:custGeom>
            <a:avLst/>
            <a:gdLst/>
            <a:ahLst/>
            <a:cxnLst/>
            <a:rect l="l" t="t" r="r" b="b"/>
            <a:pathLst>
              <a:path w="38735" h="65404">
                <a:moveTo>
                  <a:pt x="8902" y="0"/>
                </a:moveTo>
                <a:lnTo>
                  <a:pt x="0" y="0"/>
                </a:lnTo>
                <a:lnTo>
                  <a:pt x="0" y="65176"/>
                </a:lnTo>
                <a:lnTo>
                  <a:pt x="38354" y="65176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4"/>
          <p:cNvSpPr/>
          <p:nvPr/>
        </p:nvSpPr>
        <p:spPr>
          <a:xfrm>
            <a:off x="5165549" y="6101550"/>
            <a:ext cx="45720" cy="66799"/>
          </a:xfrm>
          <a:custGeom>
            <a:avLst/>
            <a:gdLst/>
            <a:ahLst/>
            <a:cxnLst/>
            <a:rect l="l" t="t" r="r" b="b"/>
            <a:pathLst>
              <a:path w="45720" h="66675">
                <a:moveTo>
                  <a:pt x="8902" y="0"/>
                </a:moveTo>
                <a:lnTo>
                  <a:pt x="0" y="0"/>
                </a:lnTo>
                <a:lnTo>
                  <a:pt x="0" y="52057"/>
                </a:lnTo>
                <a:lnTo>
                  <a:pt x="1968" y="57251"/>
                </a:lnTo>
                <a:lnTo>
                  <a:pt x="9855" y="64477"/>
                </a:lnTo>
                <a:lnTo>
                  <a:pt x="15481" y="66294"/>
                </a:lnTo>
                <a:lnTo>
                  <a:pt x="29870" y="66294"/>
                </a:lnTo>
                <a:lnTo>
                  <a:pt x="35471" y="64439"/>
                </a:lnTo>
                <a:lnTo>
                  <a:pt x="42330" y="58280"/>
                </a:lnTo>
                <a:lnTo>
                  <a:pt x="18542" y="58280"/>
                </a:lnTo>
                <a:lnTo>
                  <a:pt x="15201" y="56997"/>
                </a:lnTo>
                <a:lnTo>
                  <a:pt x="10147" y="51866"/>
                </a:lnTo>
                <a:lnTo>
                  <a:pt x="8926" y="48666"/>
                </a:lnTo>
                <a:lnTo>
                  <a:pt x="8902" y="0"/>
                </a:lnTo>
                <a:close/>
              </a:path>
              <a:path w="45720" h="66675">
                <a:moveTo>
                  <a:pt x="45732" y="0"/>
                </a:moveTo>
                <a:lnTo>
                  <a:pt x="36830" y="0"/>
                </a:lnTo>
                <a:lnTo>
                  <a:pt x="36830" y="48666"/>
                </a:lnTo>
                <a:lnTo>
                  <a:pt x="35585" y="52057"/>
                </a:lnTo>
                <a:lnTo>
                  <a:pt x="30569" y="56997"/>
                </a:lnTo>
                <a:lnTo>
                  <a:pt x="27076" y="58280"/>
                </a:lnTo>
                <a:lnTo>
                  <a:pt x="42330" y="58280"/>
                </a:lnTo>
                <a:lnTo>
                  <a:pt x="43688" y="57061"/>
                </a:lnTo>
                <a:lnTo>
                  <a:pt x="45677" y="52057"/>
                </a:lnTo>
                <a:lnTo>
                  <a:pt x="457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35"/>
          <p:cNvSpPr/>
          <p:nvPr/>
        </p:nvSpPr>
        <p:spPr>
          <a:xfrm>
            <a:off x="5223312" y="6101551"/>
            <a:ext cx="51435" cy="65526"/>
          </a:xfrm>
          <a:custGeom>
            <a:avLst/>
            <a:gdLst/>
            <a:ahLst/>
            <a:cxnLst/>
            <a:rect l="l" t="t" r="r" b="b"/>
            <a:pathLst>
              <a:path w="51435" h="65404">
                <a:moveTo>
                  <a:pt x="29629" y="8000"/>
                </a:moveTo>
                <a:lnTo>
                  <a:pt x="20726" y="8000"/>
                </a:lnTo>
                <a:lnTo>
                  <a:pt x="20726" y="65176"/>
                </a:lnTo>
                <a:lnTo>
                  <a:pt x="29629" y="65176"/>
                </a:lnTo>
                <a:lnTo>
                  <a:pt x="29629" y="8000"/>
                </a:lnTo>
                <a:close/>
              </a:path>
              <a:path w="51435" h="65404">
                <a:moveTo>
                  <a:pt x="51295" y="0"/>
                </a:moveTo>
                <a:lnTo>
                  <a:pt x="0" y="0"/>
                </a:lnTo>
                <a:lnTo>
                  <a:pt x="0" y="8000"/>
                </a:lnTo>
                <a:lnTo>
                  <a:pt x="51295" y="8000"/>
                </a:lnTo>
                <a:lnTo>
                  <a:pt x="512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36"/>
          <p:cNvSpPr/>
          <p:nvPr/>
        </p:nvSpPr>
        <p:spPr>
          <a:xfrm>
            <a:off x="5292668" y="6101546"/>
            <a:ext cx="0" cy="65526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76"/>
                </a:lnTo>
              </a:path>
            </a:pathLst>
          </a:custGeom>
          <a:ln w="1017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37"/>
          <p:cNvSpPr/>
          <p:nvPr/>
        </p:nvSpPr>
        <p:spPr>
          <a:xfrm>
            <a:off x="5313455" y="6100382"/>
            <a:ext cx="54610" cy="68071"/>
          </a:xfrm>
          <a:custGeom>
            <a:avLst/>
            <a:gdLst/>
            <a:ahLst/>
            <a:cxnLst/>
            <a:rect l="l" t="t" r="r" b="b"/>
            <a:pathLst>
              <a:path w="54610" h="67945">
                <a:moveTo>
                  <a:pt x="35305" y="0"/>
                </a:moveTo>
                <a:lnTo>
                  <a:pt x="18211" y="0"/>
                </a:lnTo>
                <a:lnTo>
                  <a:pt x="11823" y="3174"/>
                </a:lnTo>
                <a:lnTo>
                  <a:pt x="2374" y="15862"/>
                </a:lnTo>
                <a:lnTo>
                  <a:pt x="0" y="23774"/>
                </a:lnTo>
                <a:lnTo>
                  <a:pt x="0" y="33452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27"/>
                </a:lnTo>
                <a:lnTo>
                  <a:pt x="46158" y="59448"/>
                </a:lnTo>
                <a:lnTo>
                  <a:pt x="20878" y="59448"/>
                </a:lnTo>
                <a:lnTo>
                  <a:pt x="16725" y="56934"/>
                </a:lnTo>
                <a:lnTo>
                  <a:pt x="10833" y="46926"/>
                </a:lnTo>
                <a:lnTo>
                  <a:pt x="9347" y="40678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0"/>
                </a:lnTo>
                <a:lnTo>
                  <a:pt x="35305" y="0"/>
                </a:lnTo>
                <a:close/>
              </a:path>
              <a:path w="54610" h="67945">
                <a:moveTo>
                  <a:pt x="46436" y="8013"/>
                </a:moveTo>
                <a:lnTo>
                  <a:pt x="20751" y="8013"/>
                </a:lnTo>
                <a:lnTo>
                  <a:pt x="32687" y="8924"/>
                </a:lnTo>
                <a:lnTo>
                  <a:pt x="41882" y="16931"/>
                </a:lnTo>
                <a:lnTo>
                  <a:pt x="44926" y="33098"/>
                </a:lnTo>
                <a:lnTo>
                  <a:pt x="44945" y="41490"/>
                </a:lnTo>
                <a:lnTo>
                  <a:pt x="43345" y="47955"/>
                </a:lnTo>
                <a:lnTo>
                  <a:pt x="36969" y="57149"/>
                </a:lnTo>
                <a:lnTo>
                  <a:pt x="32346" y="59448"/>
                </a:lnTo>
                <a:lnTo>
                  <a:pt x="46158" y="59448"/>
                </a:lnTo>
                <a:lnTo>
                  <a:pt x="47514" y="57742"/>
                </a:lnTo>
                <a:lnTo>
                  <a:pt x="52588" y="47076"/>
                </a:lnTo>
                <a:lnTo>
                  <a:pt x="54279" y="33098"/>
                </a:lnTo>
                <a:lnTo>
                  <a:pt x="52464" y="19222"/>
                </a:lnTo>
                <a:lnTo>
                  <a:pt x="47053" y="8762"/>
                </a:lnTo>
                <a:lnTo>
                  <a:pt x="46436" y="80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38"/>
          <p:cNvSpPr/>
          <p:nvPr/>
        </p:nvSpPr>
        <p:spPr>
          <a:xfrm>
            <a:off x="5382539" y="6101546"/>
            <a:ext cx="45085" cy="66799"/>
          </a:xfrm>
          <a:custGeom>
            <a:avLst/>
            <a:gdLst/>
            <a:ahLst/>
            <a:cxnLst/>
            <a:rect l="l" t="t" r="r" b="b"/>
            <a:pathLst>
              <a:path w="45085" h="66675">
                <a:moveTo>
                  <a:pt x="16945" y="18415"/>
                </a:moveTo>
                <a:lnTo>
                  <a:pt x="8445" y="18415"/>
                </a:lnTo>
                <a:lnTo>
                  <a:pt x="42138" y="66078"/>
                </a:lnTo>
                <a:lnTo>
                  <a:pt x="44792" y="66078"/>
                </a:lnTo>
                <a:lnTo>
                  <a:pt x="44792" y="45072"/>
                </a:lnTo>
                <a:lnTo>
                  <a:pt x="36347" y="45072"/>
                </a:lnTo>
                <a:lnTo>
                  <a:pt x="16945" y="18415"/>
                </a:lnTo>
                <a:close/>
              </a:path>
              <a:path w="45085" h="66675">
                <a:moveTo>
                  <a:pt x="3543" y="0"/>
                </a:moveTo>
                <a:lnTo>
                  <a:pt x="0" y="0"/>
                </a:lnTo>
                <a:lnTo>
                  <a:pt x="0" y="65176"/>
                </a:lnTo>
                <a:lnTo>
                  <a:pt x="8445" y="65176"/>
                </a:lnTo>
                <a:lnTo>
                  <a:pt x="8445" y="18415"/>
                </a:lnTo>
                <a:lnTo>
                  <a:pt x="16945" y="18415"/>
                </a:lnTo>
                <a:lnTo>
                  <a:pt x="3543" y="0"/>
                </a:lnTo>
                <a:close/>
              </a:path>
              <a:path w="45085" h="66675">
                <a:moveTo>
                  <a:pt x="44792" y="0"/>
                </a:moveTo>
                <a:lnTo>
                  <a:pt x="36347" y="0"/>
                </a:lnTo>
                <a:lnTo>
                  <a:pt x="36347" y="45072"/>
                </a:lnTo>
                <a:lnTo>
                  <a:pt x="44792" y="45072"/>
                </a:lnTo>
                <a:lnTo>
                  <a:pt x="447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Текст 3"/>
          <p:cNvSpPr txBox="1">
            <a:spLocks/>
          </p:cNvSpPr>
          <p:nvPr/>
        </p:nvSpPr>
        <p:spPr>
          <a:xfrm>
            <a:off x="3733800" y="3731010"/>
            <a:ext cx="4191000" cy="53602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Cambria"/>
                <a:ea typeface="+mn-ea"/>
                <a:cs typeface="Cambri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>
                    <a:lumMod val="50000"/>
                  </a:schemeClr>
                </a:solidFill>
                <a:latin typeface="Cambria"/>
                <a:ea typeface="+mn-ea"/>
                <a:cs typeface="Cambri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Cambria"/>
                <a:ea typeface="+mn-ea"/>
                <a:cs typeface="Cambri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Cambria"/>
                <a:ea typeface="+mn-ea"/>
                <a:cs typeface="Cambri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>
                    <a:lumMod val="50000"/>
                  </a:schemeClr>
                </a:solidFill>
                <a:latin typeface="Cambria"/>
                <a:ea typeface="+mn-ea"/>
                <a:cs typeface="Cambr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600" dirty="0">
              <a:solidFill>
                <a:schemeClr val="bg1">
                  <a:lumMod val="75000"/>
                </a:schemeClr>
              </a:solidFill>
              <a:latin typeface="Trebuchet MS" panose="020B0603020202020204" pitchFamily="34" charset="0"/>
              <a:cs typeface="+mn-cs"/>
            </a:endParaRP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455" y="4166816"/>
            <a:ext cx="969143" cy="96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49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09367" y="1101104"/>
            <a:ext cx="7230979" cy="654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uk-UA" sz="1950" dirty="0"/>
              <a:t>«Справа М» наймасштабніше  міжнародне співробітництв</a:t>
            </a:r>
            <a:r>
              <a:rPr lang="ru-RU" sz="1950" dirty="0"/>
              <a:t>о</a:t>
            </a:r>
            <a:r>
              <a:rPr lang="ru-RU" sz="2300" dirty="0"/>
              <a:t/>
            </a:r>
            <a:br>
              <a:rPr lang="ru-RU" sz="2300" dirty="0"/>
            </a:br>
            <a:endParaRPr sz="2300" dirty="0"/>
          </a:p>
        </p:txBody>
      </p:sp>
      <p:sp>
        <p:nvSpPr>
          <p:cNvPr id="3" name="object 3"/>
          <p:cNvSpPr txBox="1"/>
          <p:nvPr/>
        </p:nvSpPr>
        <p:spPr>
          <a:xfrm>
            <a:off x="1481252" y="1862901"/>
            <a:ext cx="7031129" cy="4134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 algn="just"/>
            <a:r>
              <a:rPr lang="uk-UA" sz="1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Отримано тимчасовий доступ:</a:t>
            </a:r>
          </a:p>
          <a:p>
            <a:pPr marL="285750" lvl="0" indent="-285750" algn="just">
              <a:spcBef>
                <a:spcPts val="800"/>
              </a:spcBef>
              <a:buClr>
                <a:srgbClr val="990033"/>
              </a:buClr>
              <a:buSzPct val="111000"/>
              <a:buFont typeface="Wingdings" panose="05000000000000000000" pitchFamily="2" charset="2"/>
              <a:buChar char="ü"/>
            </a:pPr>
            <a:r>
              <a:rPr lang="ru-RU" sz="1700" dirty="0">
                <a:latin typeface="Cambria" panose="02040503050406030204" pitchFamily="18" charset="0"/>
                <a:ea typeface="Cambria" panose="02040503050406030204" pitchFamily="18" charset="0"/>
              </a:rPr>
              <a:t>Д</a:t>
            </a:r>
            <a:r>
              <a:rPr lang="uk-UA" sz="1700" dirty="0">
                <a:latin typeface="Cambria" panose="02040503050406030204" pitchFamily="18" charset="0"/>
                <a:ea typeface="Cambria" panose="02040503050406030204" pitchFamily="18" charset="0"/>
              </a:rPr>
              <a:t>о документів</a:t>
            </a:r>
            <a:r>
              <a:rPr lang="en-US" sz="17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uk-UA" sz="1700" dirty="0">
                <a:latin typeface="Cambria" panose="02040503050406030204" pitchFamily="18" charset="0"/>
                <a:ea typeface="Cambria" panose="02040503050406030204" pitchFamily="18" charset="0"/>
              </a:rPr>
              <a:t>банківських установ Латвії, Литви, Чехії, Швейцарії</a:t>
            </a:r>
            <a:r>
              <a:rPr lang="en-US" sz="1700" dirty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  <a:r>
              <a:rPr lang="uk-UA" sz="1700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endParaRPr lang="en-US" sz="17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65113" algn="just">
              <a:spcBef>
                <a:spcPts val="300"/>
              </a:spcBef>
              <a:buClr>
                <a:srgbClr val="990033"/>
              </a:buClr>
              <a:buSzPct val="111000"/>
            </a:pPr>
            <a:r>
              <a:rPr lang="uk-UA" sz="1700" dirty="0">
                <a:latin typeface="Cambria" panose="02040503050406030204" pitchFamily="18" charset="0"/>
                <a:ea typeface="Cambria" panose="02040503050406030204" pitchFamily="18" charset="0"/>
              </a:rPr>
              <a:t>Отримана за кордоном інформація про ІР-адреси, з яких здійснювалося розпорядження рахунками компаній-нерезидентів, дозволила пов’язати компанії з фігурантами справи в Україні.</a:t>
            </a:r>
          </a:p>
          <a:p>
            <a:pPr marL="285750" indent="-285750" algn="just">
              <a:buClr>
                <a:srgbClr val="990033"/>
              </a:buClr>
              <a:buSzPct val="111000"/>
              <a:buFont typeface="Wingdings" panose="05000000000000000000" pitchFamily="2" charset="2"/>
              <a:buChar char="ü"/>
            </a:pPr>
            <a:endParaRPr lang="ru-RU" sz="17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lvl="0" indent="-285750" algn="just">
              <a:buClr>
                <a:srgbClr val="990033"/>
              </a:buClr>
              <a:buSzPct val="111000"/>
              <a:buFont typeface="Wingdings" panose="05000000000000000000" pitchFamily="2" charset="2"/>
              <a:buChar char="ü"/>
            </a:pPr>
            <a:r>
              <a:rPr lang="uk-UA" sz="1700" dirty="0">
                <a:latin typeface="Cambria" panose="02040503050406030204" pitchFamily="18" charset="0"/>
                <a:ea typeface="Cambria" panose="02040503050406030204" pitchFamily="18" charset="0"/>
              </a:rPr>
              <a:t>До документів компанії, зареєстрованої на території ФРН</a:t>
            </a:r>
            <a:r>
              <a:rPr lang="en-US" sz="1700" dirty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marL="265113" lvl="0" algn="just">
              <a:spcBef>
                <a:spcPts val="300"/>
              </a:spcBef>
              <a:buClr>
                <a:srgbClr val="990033"/>
              </a:buClr>
              <a:buSzPct val="111000"/>
            </a:pPr>
            <a:r>
              <a:rPr lang="uk-UA" sz="1700" dirty="0">
                <a:latin typeface="Cambria" panose="02040503050406030204" pitchFamily="18" charset="0"/>
                <a:ea typeface="Cambria" panose="02040503050406030204" pitchFamily="18" charset="0"/>
              </a:rPr>
              <a:t>Слідство змогло встановити відсутність реальних взаємовідносин і фіктивність підстав для перерахування коштів.</a:t>
            </a:r>
            <a:endParaRPr lang="en-US" sz="17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lvl="0" indent="-285750" algn="just">
              <a:buClr>
                <a:srgbClr val="990033"/>
              </a:buClr>
              <a:buSzPct val="111000"/>
              <a:buFont typeface="Wingdings" panose="05000000000000000000" pitchFamily="2" charset="2"/>
              <a:buChar char="ü"/>
            </a:pPr>
            <a:endParaRPr lang="ru-RU" sz="17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lvl="0" indent="-285750" algn="just">
              <a:buClr>
                <a:srgbClr val="990033"/>
              </a:buClr>
              <a:buSzPct val="111000"/>
              <a:buFont typeface="Wingdings" panose="05000000000000000000" pitchFamily="2" charset="2"/>
              <a:buChar char="ü"/>
            </a:pPr>
            <a:r>
              <a:rPr lang="uk-UA" sz="1700" dirty="0">
                <a:latin typeface="Cambria" panose="02040503050406030204" pitchFamily="18" charset="0"/>
                <a:ea typeface="Cambria" panose="02040503050406030204" pitchFamily="18" charset="0"/>
              </a:rPr>
              <a:t>До документів на території Швеції, Австрії, що підтверджують оплату особистих потреб підозрюваних і членів їх сім’ї</a:t>
            </a:r>
            <a:r>
              <a:rPr lang="en-US" sz="1700" dirty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  <a:r>
              <a:rPr lang="uk-UA" sz="17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lvl="0" algn="just">
              <a:buClr>
                <a:srgbClr val="990033"/>
              </a:buClr>
              <a:buSzPct val="111000"/>
            </a:pPr>
            <a:endParaRPr lang="ru-RU" sz="17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lvl="0" indent="-285750" algn="just">
              <a:buClr>
                <a:srgbClr val="990033"/>
              </a:buClr>
              <a:buSzPct val="111000"/>
              <a:buFont typeface="Wingdings" panose="05000000000000000000" pitchFamily="2" charset="2"/>
              <a:buChar char="ü"/>
            </a:pPr>
            <a:r>
              <a:rPr lang="uk-UA" sz="1700" dirty="0">
                <a:latin typeface="Cambria" panose="02040503050406030204" pitchFamily="18" charset="0"/>
                <a:ea typeface="Cambria" panose="02040503050406030204" pitchFamily="18" charset="0"/>
              </a:rPr>
              <a:t>До документів на території Швеції, Австрії</a:t>
            </a:r>
            <a:r>
              <a:rPr lang="en-US" sz="17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uk-UA" sz="1700" dirty="0">
                <a:latin typeface="Cambria" panose="02040503050406030204" pitchFamily="18" charset="0"/>
                <a:ea typeface="Cambria" panose="02040503050406030204" pitchFamily="18" charset="0"/>
              </a:rPr>
              <a:t>щодо бенефіціарів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</p:txBody>
      </p:sp>
      <p:sp>
        <p:nvSpPr>
          <p:cNvPr id="5" name="object 5"/>
          <p:cNvSpPr/>
          <p:nvPr/>
        </p:nvSpPr>
        <p:spPr>
          <a:xfrm>
            <a:off x="1359314" y="2"/>
            <a:ext cx="46355" cy="1428115"/>
          </a:xfrm>
          <a:custGeom>
            <a:avLst/>
            <a:gdLst/>
            <a:ahLst/>
            <a:cxnLst/>
            <a:rect l="l" t="t" r="r" b="b"/>
            <a:pathLst>
              <a:path w="46355" h="1428115">
                <a:moveTo>
                  <a:pt x="0" y="4"/>
                </a:moveTo>
                <a:lnTo>
                  <a:pt x="0" y="1427543"/>
                </a:lnTo>
                <a:lnTo>
                  <a:pt x="45986" y="1378623"/>
                </a:lnTo>
                <a:lnTo>
                  <a:pt x="45986" y="4"/>
                </a:lnTo>
                <a:lnTo>
                  <a:pt x="0" y="4"/>
                </a:lnTo>
              </a:path>
            </a:pathLst>
          </a:custGeom>
          <a:solidFill>
            <a:srgbClr val="A92B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8284416" y="6270012"/>
            <a:ext cx="455930" cy="288925"/>
          </a:xfrm>
          <a:custGeom>
            <a:avLst/>
            <a:gdLst/>
            <a:ahLst/>
            <a:cxnLst/>
            <a:rect l="l" t="t" r="r" b="b"/>
            <a:pathLst>
              <a:path w="455929" h="288925">
                <a:moveTo>
                  <a:pt x="59131" y="0"/>
                </a:moveTo>
                <a:lnTo>
                  <a:pt x="21958" y="0"/>
                </a:lnTo>
                <a:lnTo>
                  <a:pt x="0" y="23558"/>
                </a:lnTo>
                <a:lnTo>
                  <a:pt x="36791" y="23558"/>
                </a:lnTo>
                <a:lnTo>
                  <a:pt x="124929" y="288328"/>
                </a:lnTo>
                <a:lnTo>
                  <a:pt x="153746" y="288328"/>
                </a:lnTo>
                <a:lnTo>
                  <a:pt x="166641" y="249351"/>
                </a:lnTo>
                <a:lnTo>
                  <a:pt x="139128" y="249351"/>
                </a:lnTo>
                <a:lnTo>
                  <a:pt x="59131" y="0"/>
                </a:lnTo>
                <a:close/>
              </a:path>
              <a:path w="455929" h="288925">
                <a:moveTo>
                  <a:pt x="420312" y="23558"/>
                </a:moveTo>
                <a:lnTo>
                  <a:pt x="334784" y="23558"/>
                </a:lnTo>
                <a:lnTo>
                  <a:pt x="347863" y="23801"/>
                </a:lnTo>
                <a:lnTo>
                  <a:pt x="360312" y="24529"/>
                </a:lnTo>
                <a:lnTo>
                  <a:pt x="399351" y="39065"/>
                </a:lnTo>
                <a:lnTo>
                  <a:pt x="409457" y="69937"/>
                </a:lnTo>
                <a:lnTo>
                  <a:pt x="408496" y="85114"/>
                </a:lnTo>
                <a:lnTo>
                  <a:pt x="376593" y="120998"/>
                </a:lnTo>
                <a:lnTo>
                  <a:pt x="316903" y="125488"/>
                </a:lnTo>
                <a:lnTo>
                  <a:pt x="316903" y="147421"/>
                </a:lnTo>
                <a:lnTo>
                  <a:pt x="350227" y="147421"/>
                </a:lnTo>
                <a:lnTo>
                  <a:pt x="363274" y="147888"/>
                </a:lnTo>
                <a:lnTo>
                  <a:pt x="401111" y="157018"/>
                </a:lnTo>
                <a:lnTo>
                  <a:pt x="425400" y="186476"/>
                </a:lnTo>
                <a:lnTo>
                  <a:pt x="427787" y="198703"/>
                </a:lnTo>
                <a:lnTo>
                  <a:pt x="427430" y="215630"/>
                </a:lnTo>
                <a:lnTo>
                  <a:pt x="400029" y="257723"/>
                </a:lnTo>
                <a:lnTo>
                  <a:pt x="281177" y="264782"/>
                </a:lnTo>
                <a:lnTo>
                  <a:pt x="222694" y="264782"/>
                </a:lnTo>
                <a:lnTo>
                  <a:pt x="222694" y="288328"/>
                </a:lnTo>
                <a:lnTo>
                  <a:pt x="365645" y="288328"/>
                </a:lnTo>
                <a:lnTo>
                  <a:pt x="378458" y="287802"/>
                </a:lnTo>
                <a:lnTo>
                  <a:pt x="418071" y="277903"/>
                </a:lnTo>
                <a:lnTo>
                  <a:pt x="450687" y="241917"/>
                </a:lnTo>
                <a:lnTo>
                  <a:pt x="455802" y="206298"/>
                </a:lnTo>
                <a:lnTo>
                  <a:pt x="454885" y="191054"/>
                </a:lnTo>
                <a:lnTo>
                  <a:pt x="432164" y="149408"/>
                </a:lnTo>
                <a:lnTo>
                  <a:pt x="409643" y="137432"/>
                </a:lnTo>
                <a:lnTo>
                  <a:pt x="413975" y="127553"/>
                </a:lnTo>
                <a:lnTo>
                  <a:pt x="434885" y="94350"/>
                </a:lnTo>
                <a:lnTo>
                  <a:pt x="437121" y="69849"/>
                </a:lnTo>
                <a:lnTo>
                  <a:pt x="436100" y="55235"/>
                </a:lnTo>
                <a:lnTo>
                  <a:pt x="433039" y="42780"/>
                </a:lnTo>
                <a:lnTo>
                  <a:pt x="427940" y="32488"/>
                </a:lnTo>
                <a:lnTo>
                  <a:pt x="420312" y="23558"/>
                </a:lnTo>
                <a:close/>
              </a:path>
              <a:path w="455929" h="288925">
                <a:moveTo>
                  <a:pt x="281012" y="63372"/>
                </a:moveTo>
                <a:lnTo>
                  <a:pt x="253415" y="92748"/>
                </a:lnTo>
                <a:lnTo>
                  <a:pt x="253555" y="264782"/>
                </a:lnTo>
                <a:lnTo>
                  <a:pt x="281177" y="264782"/>
                </a:lnTo>
                <a:lnTo>
                  <a:pt x="281012" y="63372"/>
                </a:lnTo>
                <a:close/>
              </a:path>
              <a:path w="455929" h="288925">
                <a:moveTo>
                  <a:pt x="275589" y="0"/>
                </a:moveTo>
                <a:lnTo>
                  <a:pt x="220357" y="0"/>
                </a:lnTo>
                <a:lnTo>
                  <a:pt x="139128" y="249351"/>
                </a:lnTo>
                <a:lnTo>
                  <a:pt x="166641" y="249351"/>
                </a:lnTo>
                <a:lnTo>
                  <a:pt x="177888" y="215630"/>
                </a:lnTo>
                <a:lnTo>
                  <a:pt x="189934" y="179811"/>
                </a:lnTo>
                <a:lnTo>
                  <a:pt x="208316" y="125460"/>
                </a:lnTo>
                <a:lnTo>
                  <a:pt x="219786" y="91318"/>
                </a:lnTo>
                <a:lnTo>
                  <a:pt x="231285" y="56817"/>
                </a:lnTo>
                <a:lnTo>
                  <a:pt x="238690" y="34443"/>
                </a:lnTo>
                <a:lnTo>
                  <a:pt x="247738" y="23558"/>
                </a:lnTo>
                <a:lnTo>
                  <a:pt x="420312" y="23558"/>
                </a:lnTo>
                <a:lnTo>
                  <a:pt x="419057" y="22089"/>
                </a:lnTo>
                <a:lnTo>
                  <a:pt x="383012" y="4049"/>
                </a:lnTo>
                <a:lnTo>
                  <a:pt x="345525" y="143"/>
                </a:lnTo>
                <a:lnTo>
                  <a:pt x="275589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8767799" y="6270011"/>
            <a:ext cx="27940" cy="67310"/>
          </a:xfrm>
          <a:custGeom>
            <a:avLst/>
            <a:gdLst/>
            <a:ahLst/>
            <a:cxnLst/>
            <a:rect l="l" t="t" r="r" b="b"/>
            <a:pathLst>
              <a:path w="27940" h="67310">
                <a:moveTo>
                  <a:pt x="27571" y="0"/>
                </a:moveTo>
                <a:lnTo>
                  <a:pt x="0" y="0"/>
                </a:lnTo>
                <a:lnTo>
                  <a:pt x="0" y="66954"/>
                </a:lnTo>
                <a:lnTo>
                  <a:pt x="27571" y="37604"/>
                </a:lnTo>
                <a:lnTo>
                  <a:pt x="27571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7231663" y="6311641"/>
            <a:ext cx="76835" cy="66675"/>
          </a:xfrm>
          <a:custGeom>
            <a:avLst/>
            <a:gdLst/>
            <a:ahLst/>
            <a:cxnLst/>
            <a:rect l="l" t="t" r="r" b="b"/>
            <a:pathLst>
              <a:path w="76834" h="66675">
                <a:moveTo>
                  <a:pt x="9258" y="0"/>
                </a:moveTo>
                <a:lnTo>
                  <a:pt x="0" y="0"/>
                </a:lnTo>
                <a:lnTo>
                  <a:pt x="20561" y="66078"/>
                </a:lnTo>
                <a:lnTo>
                  <a:pt x="23367" y="66078"/>
                </a:lnTo>
                <a:lnTo>
                  <a:pt x="30000" y="45529"/>
                </a:lnTo>
                <a:lnTo>
                  <a:pt x="22339" y="45529"/>
                </a:lnTo>
                <a:lnTo>
                  <a:pt x="9258" y="0"/>
                </a:lnTo>
                <a:close/>
              </a:path>
              <a:path w="76834" h="66675">
                <a:moveTo>
                  <a:pt x="46365" y="21145"/>
                </a:moveTo>
                <a:lnTo>
                  <a:pt x="37871" y="21145"/>
                </a:lnTo>
                <a:lnTo>
                  <a:pt x="53390" y="66078"/>
                </a:lnTo>
                <a:lnTo>
                  <a:pt x="56197" y="66078"/>
                </a:lnTo>
                <a:lnTo>
                  <a:pt x="62535" y="45440"/>
                </a:lnTo>
                <a:lnTo>
                  <a:pt x="53936" y="45440"/>
                </a:lnTo>
                <a:lnTo>
                  <a:pt x="46365" y="21145"/>
                </a:lnTo>
                <a:close/>
              </a:path>
              <a:path w="76834" h="66675">
                <a:moveTo>
                  <a:pt x="39776" y="0"/>
                </a:moveTo>
                <a:lnTo>
                  <a:pt x="36664" y="0"/>
                </a:lnTo>
                <a:lnTo>
                  <a:pt x="22339" y="45529"/>
                </a:lnTo>
                <a:lnTo>
                  <a:pt x="30000" y="45529"/>
                </a:lnTo>
                <a:lnTo>
                  <a:pt x="37871" y="21145"/>
                </a:lnTo>
                <a:lnTo>
                  <a:pt x="46365" y="21145"/>
                </a:lnTo>
                <a:lnTo>
                  <a:pt x="39776" y="0"/>
                </a:lnTo>
                <a:close/>
              </a:path>
              <a:path w="76834" h="66675">
                <a:moveTo>
                  <a:pt x="76492" y="0"/>
                </a:moveTo>
                <a:lnTo>
                  <a:pt x="67233" y="0"/>
                </a:lnTo>
                <a:lnTo>
                  <a:pt x="53936" y="45440"/>
                </a:lnTo>
                <a:lnTo>
                  <a:pt x="62535" y="45440"/>
                </a:lnTo>
                <a:lnTo>
                  <a:pt x="7649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7319956" y="6311643"/>
            <a:ext cx="46355" cy="65405"/>
          </a:xfrm>
          <a:custGeom>
            <a:avLst/>
            <a:gdLst/>
            <a:ahLst/>
            <a:cxnLst/>
            <a:rect l="l" t="t" r="r" b="b"/>
            <a:pathLst>
              <a:path w="4635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8902" y="65189"/>
                </a:lnTo>
                <a:lnTo>
                  <a:pt x="8902" y="33680"/>
                </a:lnTo>
                <a:lnTo>
                  <a:pt x="46278" y="33680"/>
                </a:lnTo>
                <a:lnTo>
                  <a:pt x="46278" y="26123"/>
                </a:lnTo>
                <a:lnTo>
                  <a:pt x="8902" y="26123"/>
                </a:lnTo>
                <a:lnTo>
                  <a:pt x="8902" y="0"/>
                </a:lnTo>
                <a:close/>
              </a:path>
              <a:path w="46354" h="65404">
                <a:moveTo>
                  <a:pt x="46278" y="33680"/>
                </a:moveTo>
                <a:lnTo>
                  <a:pt x="37376" y="33680"/>
                </a:lnTo>
                <a:lnTo>
                  <a:pt x="37376" y="65189"/>
                </a:lnTo>
                <a:lnTo>
                  <a:pt x="46278" y="65189"/>
                </a:lnTo>
                <a:lnTo>
                  <a:pt x="46278" y="33680"/>
                </a:lnTo>
                <a:close/>
              </a:path>
              <a:path w="46354" h="65404">
                <a:moveTo>
                  <a:pt x="46278" y="0"/>
                </a:moveTo>
                <a:lnTo>
                  <a:pt x="37376" y="0"/>
                </a:lnTo>
                <a:lnTo>
                  <a:pt x="37376" y="26123"/>
                </a:lnTo>
                <a:lnTo>
                  <a:pt x="46278" y="26123"/>
                </a:lnTo>
                <a:lnTo>
                  <a:pt x="46278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7390148" y="6311648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89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7408186" y="6311644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16" y="8013"/>
                </a:moveTo>
                <a:lnTo>
                  <a:pt x="20726" y="8013"/>
                </a:lnTo>
                <a:lnTo>
                  <a:pt x="20726" y="65189"/>
                </a:lnTo>
                <a:lnTo>
                  <a:pt x="29616" y="65189"/>
                </a:lnTo>
                <a:lnTo>
                  <a:pt x="29616" y="8013"/>
                </a:lnTo>
                <a:close/>
              </a:path>
              <a:path w="51434" h="65404">
                <a:moveTo>
                  <a:pt x="51282" y="0"/>
                </a:moveTo>
                <a:lnTo>
                  <a:pt x="0" y="0"/>
                </a:lnTo>
                <a:lnTo>
                  <a:pt x="0" y="8013"/>
                </a:lnTo>
                <a:lnTo>
                  <a:pt x="51282" y="8013"/>
                </a:lnTo>
                <a:lnTo>
                  <a:pt x="5128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7471510" y="6311644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89"/>
                </a:lnTo>
                <a:lnTo>
                  <a:pt x="38442" y="65189"/>
                </a:lnTo>
                <a:lnTo>
                  <a:pt x="38442" y="57175"/>
                </a:lnTo>
                <a:lnTo>
                  <a:pt x="8902" y="57175"/>
                </a:lnTo>
                <a:lnTo>
                  <a:pt x="8902" y="33680"/>
                </a:lnTo>
                <a:lnTo>
                  <a:pt x="30429" y="33680"/>
                </a:lnTo>
                <a:lnTo>
                  <a:pt x="30429" y="26123"/>
                </a:lnTo>
                <a:lnTo>
                  <a:pt x="8902" y="26123"/>
                </a:lnTo>
                <a:lnTo>
                  <a:pt x="8902" y="8013"/>
                </a:lnTo>
                <a:lnTo>
                  <a:pt x="38925" y="8013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7553774" y="6310529"/>
            <a:ext cx="47625" cy="67945"/>
          </a:xfrm>
          <a:custGeom>
            <a:avLst/>
            <a:gdLst/>
            <a:ahLst/>
            <a:cxnLst/>
            <a:rect l="l" t="t" r="r" b="b"/>
            <a:pathLst>
              <a:path w="47625" h="67945">
                <a:moveTo>
                  <a:pt x="35166" y="0"/>
                </a:moveTo>
                <a:lnTo>
                  <a:pt x="19811" y="0"/>
                </a:lnTo>
                <a:lnTo>
                  <a:pt x="13055" y="3225"/>
                </a:lnTo>
                <a:lnTo>
                  <a:pt x="7790" y="9724"/>
                </a:lnTo>
                <a:lnTo>
                  <a:pt x="1947" y="20597"/>
                </a:lnTo>
                <a:lnTo>
                  <a:pt x="0" y="33909"/>
                </a:lnTo>
                <a:lnTo>
                  <a:pt x="0" y="43967"/>
                </a:lnTo>
                <a:lnTo>
                  <a:pt x="2451" y="52057"/>
                </a:lnTo>
                <a:lnTo>
                  <a:pt x="12230" y="64338"/>
                </a:lnTo>
                <a:lnTo>
                  <a:pt x="18948" y="67411"/>
                </a:lnTo>
                <a:lnTo>
                  <a:pt x="35585" y="67411"/>
                </a:lnTo>
                <a:lnTo>
                  <a:pt x="42240" y="64846"/>
                </a:lnTo>
                <a:lnTo>
                  <a:pt x="47396" y="59715"/>
                </a:lnTo>
                <a:lnTo>
                  <a:pt x="47167" y="59397"/>
                </a:lnTo>
                <a:lnTo>
                  <a:pt x="22771" y="59397"/>
                </a:lnTo>
                <a:lnTo>
                  <a:pt x="18211" y="57099"/>
                </a:lnTo>
                <a:lnTo>
                  <a:pt x="11125" y="47879"/>
                </a:lnTo>
                <a:lnTo>
                  <a:pt x="9347" y="41859"/>
                </a:lnTo>
                <a:lnTo>
                  <a:pt x="9347" y="26682"/>
                </a:lnTo>
                <a:lnTo>
                  <a:pt x="11087" y="20320"/>
                </a:lnTo>
                <a:lnTo>
                  <a:pt x="17995" y="10477"/>
                </a:lnTo>
                <a:lnTo>
                  <a:pt x="22580" y="8013"/>
                </a:lnTo>
                <a:lnTo>
                  <a:pt x="42960" y="8013"/>
                </a:lnTo>
                <a:lnTo>
                  <a:pt x="44716" y="3517"/>
                </a:lnTo>
                <a:lnTo>
                  <a:pt x="40716" y="1181"/>
                </a:lnTo>
                <a:lnTo>
                  <a:pt x="35166" y="0"/>
                </a:lnTo>
                <a:close/>
              </a:path>
              <a:path w="47625" h="67945">
                <a:moveTo>
                  <a:pt x="42494" y="52908"/>
                </a:moveTo>
                <a:lnTo>
                  <a:pt x="39217" y="57251"/>
                </a:lnTo>
                <a:lnTo>
                  <a:pt x="34505" y="59397"/>
                </a:lnTo>
                <a:lnTo>
                  <a:pt x="47167" y="59397"/>
                </a:lnTo>
                <a:lnTo>
                  <a:pt x="42494" y="52908"/>
                </a:lnTo>
                <a:close/>
              </a:path>
              <a:path w="47625" h="67945">
                <a:moveTo>
                  <a:pt x="42960" y="8013"/>
                </a:moveTo>
                <a:lnTo>
                  <a:pt x="34404" y="8013"/>
                </a:lnTo>
                <a:lnTo>
                  <a:pt x="38900" y="9055"/>
                </a:lnTo>
                <a:lnTo>
                  <a:pt x="41744" y="11125"/>
                </a:lnTo>
                <a:lnTo>
                  <a:pt x="42960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7612838" y="6310489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75"/>
                </a:lnTo>
                <a:lnTo>
                  <a:pt x="0" y="23761"/>
                </a:lnTo>
                <a:lnTo>
                  <a:pt x="0" y="33438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14"/>
                </a:lnTo>
                <a:lnTo>
                  <a:pt x="46166" y="59436"/>
                </a:lnTo>
                <a:lnTo>
                  <a:pt x="20878" y="59436"/>
                </a:lnTo>
                <a:lnTo>
                  <a:pt x="16725" y="56946"/>
                </a:lnTo>
                <a:lnTo>
                  <a:pt x="10833" y="46913"/>
                </a:lnTo>
                <a:lnTo>
                  <a:pt x="9347" y="40665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3"/>
                </a:lnTo>
                <a:lnTo>
                  <a:pt x="41882" y="16926"/>
                </a:lnTo>
                <a:lnTo>
                  <a:pt x="44926" y="33098"/>
                </a:lnTo>
                <a:lnTo>
                  <a:pt x="44945" y="41503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36"/>
                </a:lnTo>
                <a:lnTo>
                  <a:pt x="46166" y="59436"/>
                </a:lnTo>
                <a:lnTo>
                  <a:pt x="47514" y="57742"/>
                </a:lnTo>
                <a:lnTo>
                  <a:pt x="52588" y="47080"/>
                </a:lnTo>
                <a:lnTo>
                  <a:pt x="54279" y="33098"/>
                </a:lnTo>
                <a:lnTo>
                  <a:pt x="52464" y="19217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7681918" y="6311643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38354" y="65189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7732611" y="6311643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38354" y="65189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7776806" y="6310752"/>
            <a:ext cx="53975" cy="66675"/>
          </a:xfrm>
          <a:custGeom>
            <a:avLst/>
            <a:gdLst/>
            <a:ahLst/>
            <a:cxnLst/>
            <a:rect l="l" t="t" r="r" b="b"/>
            <a:pathLst>
              <a:path w="53975" h="66675">
                <a:moveTo>
                  <a:pt x="28829" y="0"/>
                </a:moveTo>
                <a:lnTo>
                  <a:pt x="26466" y="0"/>
                </a:lnTo>
                <a:lnTo>
                  <a:pt x="0" y="66078"/>
                </a:lnTo>
                <a:lnTo>
                  <a:pt x="9969" y="66078"/>
                </a:lnTo>
                <a:lnTo>
                  <a:pt x="14770" y="52323"/>
                </a:lnTo>
                <a:lnTo>
                  <a:pt x="48278" y="52323"/>
                </a:lnTo>
                <a:lnTo>
                  <a:pt x="45847" y="45783"/>
                </a:lnTo>
                <a:lnTo>
                  <a:pt x="17132" y="45783"/>
                </a:lnTo>
                <a:lnTo>
                  <a:pt x="27228" y="17094"/>
                </a:lnTo>
                <a:lnTo>
                  <a:pt x="35183" y="17094"/>
                </a:lnTo>
                <a:lnTo>
                  <a:pt x="28829" y="0"/>
                </a:lnTo>
                <a:close/>
              </a:path>
              <a:path w="53975" h="66675">
                <a:moveTo>
                  <a:pt x="48278" y="52323"/>
                </a:moveTo>
                <a:lnTo>
                  <a:pt x="39014" y="52323"/>
                </a:lnTo>
                <a:lnTo>
                  <a:pt x="43510" y="66078"/>
                </a:lnTo>
                <a:lnTo>
                  <a:pt x="53390" y="66078"/>
                </a:lnTo>
                <a:lnTo>
                  <a:pt x="48278" y="52323"/>
                </a:lnTo>
                <a:close/>
              </a:path>
              <a:path w="53975" h="66675">
                <a:moveTo>
                  <a:pt x="35183" y="17094"/>
                </a:moveTo>
                <a:lnTo>
                  <a:pt x="27228" y="17094"/>
                </a:lnTo>
                <a:lnTo>
                  <a:pt x="36487" y="45783"/>
                </a:lnTo>
                <a:lnTo>
                  <a:pt x="45847" y="45783"/>
                </a:lnTo>
                <a:lnTo>
                  <a:pt x="35183" y="17094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7842057" y="6310981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39">
                <a:moveTo>
                  <a:pt x="16281" y="0"/>
                </a:moveTo>
                <a:lnTo>
                  <a:pt x="11201" y="101"/>
                </a:lnTo>
                <a:lnTo>
                  <a:pt x="2641" y="558"/>
                </a:lnTo>
                <a:lnTo>
                  <a:pt x="0" y="660"/>
                </a:lnTo>
                <a:lnTo>
                  <a:pt x="0" y="65849"/>
                </a:lnTo>
                <a:lnTo>
                  <a:pt x="8902" y="65849"/>
                </a:lnTo>
                <a:lnTo>
                  <a:pt x="8902" y="37414"/>
                </a:lnTo>
                <a:lnTo>
                  <a:pt x="27984" y="37414"/>
                </a:lnTo>
                <a:lnTo>
                  <a:pt x="27000" y="35852"/>
                </a:lnTo>
                <a:lnTo>
                  <a:pt x="30467" y="35052"/>
                </a:lnTo>
                <a:lnTo>
                  <a:pt x="33477" y="33020"/>
                </a:lnTo>
                <a:lnTo>
                  <a:pt x="35564" y="30289"/>
                </a:lnTo>
                <a:lnTo>
                  <a:pt x="13093" y="30289"/>
                </a:lnTo>
                <a:lnTo>
                  <a:pt x="11023" y="30149"/>
                </a:lnTo>
                <a:lnTo>
                  <a:pt x="8902" y="29857"/>
                </a:lnTo>
                <a:lnTo>
                  <a:pt x="8902" y="8674"/>
                </a:lnTo>
                <a:lnTo>
                  <a:pt x="11493" y="8369"/>
                </a:lnTo>
                <a:lnTo>
                  <a:pt x="13258" y="8229"/>
                </a:lnTo>
                <a:lnTo>
                  <a:pt x="35503" y="8229"/>
                </a:lnTo>
                <a:lnTo>
                  <a:pt x="31956" y="3340"/>
                </a:lnTo>
                <a:lnTo>
                  <a:pt x="16281" y="0"/>
                </a:lnTo>
                <a:close/>
              </a:path>
              <a:path w="46354" h="66039">
                <a:moveTo>
                  <a:pt x="27984" y="37414"/>
                </a:moveTo>
                <a:lnTo>
                  <a:pt x="8902" y="37414"/>
                </a:lnTo>
                <a:lnTo>
                  <a:pt x="13195" y="37706"/>
                </a:lnTo>
                <a:lnTo>
                  <a:pt x="16344" y="37858"/>
                </a:lnTo>
                <a:lnTo>
                  <a:pt x="18326" y="37858"/>
                </a:lnTo>
                <a:lnTo>
                  <a:pt x="35725" y="65849"/>
                </a:lnTo>
                <a:lnTo>
                  <a:pt x="45910" y="65849"/>
                </a:lnTo>
                <a:lnTo>
                  <a:pt x="27984" y="37414"/>
                </a:lnTo>
                <a:close/>
              </a:path>
              <a:path w="46354" h="66039">
                <a:moveTo>
                  <a:pt x="35503" y="8229"/>
                </a:moveTo>
                <a:lnTo>
                  <a:pt x="19773" y="8229"/>
                </a:lnTo>
                <a:lnTo>
                  <a:pt x="23914" y="9029"/>
                </a:lnTo>
                <a:lnTo>
                  <a:pt x="29121" y="12230"/>
                </a:lnTo>
                <a:lnTo>
                  <a:pt x="30429" y="14846"/>
                </a:lnTo>
                <a:lnTo>
                  <a:pt x="30429" y="22923"/>
                </a:lnTo>
                <a:lnTo>
                  <a:pt x="29222" y="25996"/>
                </a:lnTo>
                <a:lnTo>
                  <a:pt x="24345" y="29438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66"/>
                </a:lnTo>
                <a:lnTo>
                  <a:pt x="39789" y="22771"/>
                </a:lnTo>
                <a:lnTo>
                  <a:pt x="39230" y="13366"/>
                </a:lnTo>
                <a:lnTo>
                  <a:pt x="35503" y="822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7928106" y="6310529"/>
            <a:ext cx="47625" cy="67945"/>
          </a:xfrm>
          <a:custGeom>
            <a:avLst/>
            <a:gdLst/>
            <a:ahLst/>
            <a:cxnLst/>
            <a:rect l="l" t="t" r="r" b="b"/>
            <a:pathLst>
              <a:path w="47625" h="67945">
                <a:moveTo>
                  <a:pt x="35166" y="0"/>
                </a:moveTo>
                <a:lnTo>
                  <a:pt x="19811" y="0"/>
                </a:lnTo>
                <a:lnTo>
                  <a:pt x="13055" y="3225"/>
                </a:lnTo>
                <a:lnTo>
                  <a:pt x="7790" y="9724"/>
                </a:lnTo>
                <a:lnTo>
                  <a:pt x="1947" y="20597"/>
                </a:lnTo>
                <a:lnTo>
                  <a:pt x="0" y="33909"/>
                </a:lnTo>
                <a:lnTo>
                  <a:pt x="0" y="43967"/>
                </a:lnTo>
                <a:lnTo>
                  <a:pt x="2451" y="52057"/>
                </a:lnTo>
                <a:lnTo>
                  <a:pt x="12230" y="64338"/>
                </a:lnTo>
                <a:lnTo>
                  <a:pt x="18948" y="67411"/>
                </a:lnTo>
                <a:lnTo>
                  <a:pt x="35585" y="67411"/>
                </a:lnTo>
                <a:lnTo>
                  <a:pt x="42240" y="64846"/>
                </a:lnTo>
                <a:lnTo>
                  <a:pt x="47396" y="59715"/>
                </a:lnTo>
                <a:lnTo>
                  <a:pt x="47167" y="59397"/>
                </a:lnTo>
                <a:lnTo>
                  <a:pt x="22771" y="59397"/>
                </a:lnTo>
                <a:lnTo>
                  <a:pt x="18211" y="57099"/>
                </a:lnTo>
                <a:lnTo>
                  <a:pt x="11125" y="47879"/>
                </a:lnTo>
                <a:lnTo>
                  <a:pt x="9347" y="41859"/>
                </a:lnTo>
                <a:lnTo>
                  <a:pt x="9347" y="26682"/>
                </a:lnTo>
                <a:lnTo>
                  <a:pt x="11087" y="20320"/>
                </a:lnTo>
                <a:lnTo>
                  <a:pt x="17995" y="10477"/>
                </a:lnTo>
                <a:lnTo>
                  <a:pt x="22580" y="8013"/>
                </a:lnTo>
                <a:lnTo>
                  <a:pt x="42960" y="8013"/>
                </a:lnTo>
                <a:lnTo>
                  <a:pt x="44716" y="3517"/>
                </a:lnTo>
                <a:lnTo>
                  <a:pt x="40716" y="1181"/>
                </a:lnTo>
                <a:lnTo>
                  <a:pt x="35166" y="0"/>
                </a:lnTo>
                <a:close/>
              </a:path>
              <a:path w="47625" h="67945">
                <a:moveTo>
                  <a:pt x="42494" y="52908"/>
                </a:moveTo>
                <a:lnTo>
                  <a:pt x="39217" y="57251"/>
                </a:lnTo>
                <a:lnTo>
                  <a:pt x="34505" y="59397"/>
                </a:lnTo>
                <a:lnTo>
                  <a:pt x="47167" y="59397"/>
                </a:lnTo>
                <a:lnTo>
                  <a:pt x="42494" y="52908"/>
                </a:lnTo>
                <a:close/>
              </a:path>
              <a:path w="47625" h="67945">
                <a:moveTo>
                  <a:pt x="42960" y="8013"/>
                </a:moveTo>
                <a:lnTo>
                  <a:pt x="34404" y="8013"/>
                </a:lnTo>
                <a:lnTo>
                  <a:pt x="38900" y="9055"/>
                </a:lnTo>
                <a:lnTo>
                  <a:pt x="41744" y="11125"/>
                </a:lnTo>
                <a:lnTo>
                  <a:pt x="42960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7990721" y="6310981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39">
                <a:moveTo>
                  <a:pt x="16281" y="0"/>
                </a:moveTo>
                <a:lnTo>
                  <a:pt x="11201" y="101"/>
                </a:lnTo>
                <a:lnTo>
                  <a:pt x="2641" y="558"/>
                </a:lnTo>
                <a:lnTo>
                  <a:pt x="0" y="660"/>
                </a:lnTo>
                <a:lnTo>
                  <a:pt x="0" y="65849"/>
                </a:lnTo>
                <a:lnTo>
                  <a:pt x="8902" y="65849"/>
                </a:lnTo>
                <a:lnTo>
                  <a:pt x="8902" y="37414"/>
                </a:lnTo>
                <a:lnTo>
                  <a:pt x="27984" y="37414"/>
                </a:lnTo>
                <a:lnTo>
                  <a:pt x="27000" y="35852"/>
                </a:lnTo>
                <a:lnTo>
                  <a:pt x="30467" y="35052"/>
                </a:lnTo>
                <a:lnTo>
                  <a:pt x="33477" y="33020"/>
                </a:lnTo>
                <a:lnTo>
                  <a:pt x="35564" y="30289"/>
                </a:lnTo>
                <a:lnTo>
                  <a:pt x="13093" y="30289"/>
                </a:lnTo>
                <a:lnTo>
                  <a:pt x="11036" y="30149"/>
                </a:lnTo>
                <a:lnTo>
                  <a:pt x="8902" y="29857"/>
                </a:lnTo>
                <a:lnTo>
                  <a:pt x="8902" y="8674"/>
                </a:lnTo>
                <a:lnTo>
                  <a:pt x="11493" y="8369"/>
                </a:lnTo>
                <a:lnTo>
                  <a:pt x="13258" y="8229"/>
                </a:lnTo>
                <a:lnTo>
                  <a:pt x="35503" y="8229"/>
                </a:lnTo>
                <a:lnTo>
                  <a:pt x="31956" y="3340"/>
                </a:lnTo>
                <a:lnTo>
                  <a:pt x="16281" y="0"/>
                </a:lnTo>
                <a:close/>
              </a:path>
              <a:path w="46354" h="66039">
                <a:moveTo>
                  <a:pt x="27984" y="37414"/>
                </a:moveTo>
                <a:lnTo>
                  <a:pt x="8902" y="37414"/>
                </a:lnTo>
                <a:lnTo>
                  <a:pt x="13195" y="37706"/>
                </a:lnTo>
                <a:lnTo>
                  <a:pt x="16344" y="37858"/>
                </a:lnTo>
                <a:lnTo>
                  <a:pt x="18326" y="37858"/>
                </a:lnTo>
                <a:lnTo>
                  <a:pt x="35725" y="65849"/>
                </a:lnTo>
                <a:lnTo>
                  <a:pt x="45910" y="65849"/>
                </a:lnTo>
                <a:lnTo>
                  <a:pt x="27984" y="37414"/>
                </a:lnTo>
                <a:close/>
              </a:path>
              <a:path w="46354" h="66039">
                <a:moveTo>
                  <a:pt x="35503" y="8229"/>
                </a:moveTo>
                <a:lnTo>
                  <a:pt x="19773" y="8229"/>
                </a:lnTo>
                <a:lnTo>
                  <a:pt x="23914" y="9029"/>
                </a:lnTo>
                <a:lnTo>
                  <a:pt x="29121" y="12230"/>
                </a:lnTo>
                <a:lnTo>
                  <a:pt x="30429" y="14846"/>
                </a:lnTo>
                <a:lnTo>
                  <a:pt x="30429" y="22923"/>
                </a:lnTo>
                <a:lnTo>
                  <a:pt x="29222" y="25996"/>
                </a:lnTo>
                <a:lnTo>
                  <a:pt x="24345" y="29438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66"/>
                </a:lnTo>
                <a:lnTo>
                  <a:pt x="39789" y="22771"/>
                </a:lnTo>
                <a:lnTo>
                  <a:pt x="39230" y="13366"/>
                </a:lnTo>
                <a:lnTo>
                  <a:pt x="35503" y="822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8053889" y="6311648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89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8072019" y="6311643"/>
            <a:ext cx="63500" cy="66675"/>
          </a:xfrm>
          <a:custGeom>
            <a:avLst/>
            <a:gdLst/>
            <a:ahLst/>
            <a:cxnLst/>
            <a:rect l="l" t="t" r="r" b="b"/>
            <a:pathLst>
              <a:path w="63500" h="66675">
                <a:moveTo>
                  <a:pt x="23849" y="23317"/>
                </a:moveTo>
                <a:lnTo>
                  <a:pt x="16001" y="23317"/>
                </a:lnTo>
                <a:lnTo>
                  <a:pt x="30645" y="66078"/>
                </a:lnTo>
                <a:lnTo>
                  <a:pt x="32867" y="66078"/>
                </a:lnTo>
                <a:lnTo>
                  <a:pt x="39033" y="47574"/>
                </a:lnTo>
                <a:lnTo>
                  <a:pt x="31762" y="47574"/>
                </a:lnTo>
                <a:lnTo>
                  <a:pt x="23849" y="23317"/>
                </a:lnTo>
                <a:close/>
              </a:path>
              <a:path w="63500" h="66675">
                <a:moveTo>
                  <a:pt x="16243" y="0"/>
                </a:moveTo>
                <a:lnTo>
                  <a:pt x="12179" y="0"/>
                </a:lnTo>
                <a:lnTo>
                  <a:pt x="0" y="65189"/>
                </a:lnTo>
                <a:lnTo>
                  <a:pt x="8458" y="65189"/>
                </a:lnTo>
                <a:lnTo>
                  <a:pt x="16001" y="23317"/>
                </a:lnTo>
                <a:lnTo>
                  <a:pt x="23849" y="23317"/>
                </a:lnTo>
                <a:lnTo>
                  <a:pt x="16243" y="0"/>
                </a:lnTo>
                <a:close/>
              </a:path>
              <a:path w="63500" h="66675">
                <a:moveTo>
                  <a:pt x="54817" y="23317"/>
                </a:moveTo>
                <a:lnTo>
                  <a:pt x="47116" y="23317"/>
                </a:lnTo>
                <a:lnTo>
                  <a:pt x="54851" y="65189"/>
                </a:lnTo>
                <a:lnTo>
                  <a:pt x="63309" y="65189"/>
                </a:lnTo>
                <a:lnTo>
                  <a:pt x="54817" y="23317"/>
                </a:lnTo>
                <a:close/>
              </a:path>
              <a:path w="63500" h="66675">
                <a:moveTo>
                  <a:pt x="50088" y="0"/>
                </a:moveTo>
                <a:lnTo>
                  <a:pt x="46088" y="0"/>
                </a:lnTo>
                <a:lnTo>
                  <a:pt x="31762" y="47574"/>
                </a:lnTo>
                <a:lnTo>
                  <a:pt x="39033" y="47574"/>
                </a:lnTo>
                <a:lnTo>
                  <a:pt x="47116" y="23317"/>
                </a:lnTo>
                <a:lnTo>
                  <a:pt x="54817" y="23317"/>
                </a:lnTo>
                <a:lnTo>
                  <a:pt x="50088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8146995" y="6311644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89"/>
                </a:lnTo>
                <a:lnTo>
                  <a:pt x="38442" y="65189"/>
                </a:lnTo>
                <a:lnTo>
                  <a:pt x="38442" y="57175"/>
                </a:lnTo>
                <a:lnTo>
                  <a:pt x="8902" y="57175"/>
                </a:lnTo>
                <a:lnTo>
                  <a:pt x="8902" y="33680"/>
                </a:lnTo>
                <a:lnTo>
                  <a:pt x="30429" y="33680"/>
                </a:lnTo>
                <a:lnTo>
                  <a:pt x="30429" y="26123"/>
                </a:lnTo>
                <a:lnTo>
                  <a:pt x="8902" y="26123"/>
                </a:lnTo>
                <a:lnTo>
                  <a:pt x="8902" y="8013"/>
                </a:lnTo>
                <a:lnTo>
                  <a:pt x="38925" y="8013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7240923" y="6451116"/>
            <a:ext cx="45720" cy="66040"/>
          </a:xfrm>
          <a:custGeom>
            <a:avLst/>
            <a:gdLst/>
            <a:ahLst/>
            <a:cxnLst/>
            <a:rect l="l" t="t" r="r" b="b"/>
            <a:pathLst>
              <a:path w="45720" h="66040">
                <a:moveTo>
                  <a:pt x="25171" y="0"/>
                </a:moveTo>
                <a:lnTo>
                  <a:pt x="13716" y="0"/>
                </a:lnTo>
                <a:lnTo>
                  <a:pt x="8369" y="139"/>
                </a:lnTo>
                <a:lnTo>
                  <a:pt x="0" y="457"/>
                </a:lnTo>
                <a:lnTo>
                  <a:pt x="0" y="65633"/>
                </a:lnTo>
                <a:lnTo>
                  <a:pt x="13131" y="65633"/>
                </a:lnTo>
                <a:lnTo>
                  <a:pt x="25109" y="64149"/>
                </a:lnTo>
                <a:lnTo>
                  <a:pt x="36518" y="57844"/>
                </a:lnTo>
                <a:lnTo>
                  <a:pt x="36647" y="57632"/>
                </a:lnTo>
                <a:lnTo>
                  <a:pt x="13347" y="57632"/>
                </a:lnTo>
                <a:lnTo>
                  <a:pt x="10883" y="57467"/>
                </a:lnTo>
                <a:lnTo>
                  <a:pt x="8902" y="57175"/>
                </a:lnTo>
                <a:lnTo>
                  <a:pt x="8902" y="8458"/>
                </a:lnTo>
                <a:lnTo>
                  <a:pt x="12484" y="8166"/>
                </a:lnTo>
                <a:lnTo>
                  <a:pt x="14706" y="8013"/>
                </a:lnTo>
                <a:lnTo>
                  <a:pt x="37413" y="8013"/>
                </a:lnTo>
                <a:lnTo>
                  <a:pt x="32372" y="2755"/>
                </a:lnTo>
                <a:lnTo>
                  <a:pt x="25171" y="0"/>
                </a:lnTo>
                <a:close/>
              </a:path>
              <a:path w="45720" h="66040">
                <a:moveTo>
                  <a:pt x="37413" y="8013"/>
                </a:moveTo>
                <a:lnTo>
                  <a:pt x="14706" y="8013"/>
                </a:lnTo>
                <a:lnTo>
                  <a:pt x="22437" y="8788"/>
                </a:lnTo>
                <a:lnTo>
                  <a:pt x="32839" y="16105"/>
                </a:lnTo>
                <a:lnTo>
                  <a:pt x="36309" y="31140"/>
                </a:lnTo>
                <a:lnTo>
                  <a:pt x="36309" y="39458"/>
                </a:lnTo>
                <a:lnTo>
                  <a:pt x="34531" y="45935"/>
                </a:lnTo>
                <a:lnTo>
                  <a:pt x="30975" y="50622"/>
                </a:lnTo>
                <a:lnTo>
                  <a:pt x="27406" y="55283"/>
                </a:lnTo>
                <a:lnTo>
                  <a:pt x="22517" y="57632"/>
                </a:lnTo>
                <a:lnTo>
                  <a:pt x="36647" y="57632"/>
                </a:lnTo>
                <a:lnTo>
                  <a:pt x="43362" y="46595"/>
                </a:lnTo>
                <a:lnTo>
                  <a:pt x="45540" y="31140"/>
                </a:lnTo>
                <a:lnTo>
                  <a:pt x="45643" y="21209"/>
                </a:lnTo>
                <a:lnTo>
                  <a:pt x="42989" y="13830"/>
                </a:lnTo>
                <a:lnTo>
                  <a:pt x="37413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7307370" y="6451576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76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7328166" y="6450441"/>
            <a:ext cx="36830" cy="67945"/>
          </a:xfrm>
          <a:custGeom>
            <a:avLst/>
            <a:gdLst/>
            <a:ahLst/>
            <a:cxnLst/>
            <a:rect l="l" t="t" r="r" b="b"/>
            <a:pathLst>
              <a:path w="36829" h="67945">
                <a:moveTo>
                  <a:pt x="3429" y="55143"/>
                </a:moveTo>
                <a:lnTo>
                  <a:pt x="177" y="63322"/>
                </a:lnTo>
                <a:lnTo>
                  <a:pt x="4267" y="66052"/>
                </a:lnTo>
                <a:lnTo>
                  <a:pt x="9207" y="67424"/>
                </a:lnTo>
                <a:lnTo>
                  <a:pt x="21577" y="67424"/>
                </a:lnTo>
                <a:lnTo>
                  <a:pt x="26835" y="65722"/>
                </a:lnTo>
                <a:lnTo>
                  <a:pt x="34082" y="59423"/>
                </a:lnTo>
                <a:lnTo>
                  <a:pt x="14325" y="59423"/>
                </a:lnTo>
                <a:lnTo>
                  <a:pt x="12103" y="59004"/>
                </a:lnTo>
                <a:lnTo>
                  <a:pt x="7150" y="57365"/>
                </a:lnTo>
                <a:lnTo>
                  <a:pt x="5092" y="56349"/>
                </a:lnTo>
                <a:lnTo>
                  <a:pt x="3429" y="55143"/>
                </a:lnTo>
                <a:close/>
              </a:path>
              <a:path w="36829" h="67945">
                <a:moveTo>
                  <a:pt x="25628" y="0"/>
                </a:moveTo>
                <a:lnTo>
                  <a:pt x="13017" y="0"/>
                </a:lnTo>
                <a:lnTo>
                  <a:pt x="8597" y="1600"/>
                </a:lnTo>
                <a:lnTo>
                  <a:pt x="5168" y="4825"/>
                </a:lnTo>
                <a:lnTo>
                  <a:pt x="1714" y="8026"/>
                </a:lnTo>
                <a:lnTo>
                  <a:pt x="86" y="11861"/>
                </a:lnTo>
                <a:lnTo>
                  <a:pt x="0" y="20929"/>
                </a:lnTo>
                <a:lnTo>
                  <a:pt x="876" y="24345"/>
                </a:lnTo>
                <a:lnTo>
                  <a:pt x="4406" y="30035"/>
                </a:lnTo>
                <a:lnTo>
                  <a:pt x="7518" y="32499"/>
                </a:lnTo>
                <a:lnTo>
                  <a:pt x="21932" y="39255"/>
                </a:lnTo>
                <a:lnTo>
                  <a:pt x="24879" y="41300"/>
                </a:lnTo>
                <a:lnTo>
                  <a:pt x="27216" y="45072"/>
                </a:lnTo>
                <a:lnTo>
                  <a:pt x="27813" y="47116"/>
                </a:lnTo>
                <a:lnTo>
                  <a:pt x="27813" y="52260"/>
                </a:lnTo>
                <a:lnTo>
                  <a:pt x="26758" y="54673"/>
                </a:lnTo>
                <a:lnTo>
                  <a:pt x="22542" y="58458"/>
                </a:lnTo>
                <a:lnTo>
                  <a:pt x="19761" y="59423"/>
                </a:lnTo>
                <a:lnTo>
                  <a:pt x="34082" y="59423"/>
                </a:lnTo>
                <a:lnTo>
                  <a:pt x="34696" y="58889"/>
                </a:lnTo>
                <a:lnTo>
                  <a:pt x="36664" y="54736"/>
                </a:lnTo>
                <a:lnTo>
                  <a:pt x="36600" y="45072"/>
                </a:lnTo>
                <a:lnTo>
                  <a:pt x="35763" y="41617"/>
                </a:lnTo>
                <a:lnTo>
                  <a:pt x="32181" y="35775"/>
                </a:lnTo>
                <a:lnTo>
                  <a:pt x="29057" y="33261"/>
                </a:lnTo>
                <a:lnTo>
                  <a:pt x="15824" y="26962"/>
                </a:lnTo>
                <a:lnTo>
                  <a:pt x="13550" y="25666"/>
                </a:lnTo>
                <a:lnTo>
                  <a:pt x="11328" y="23837"/>
                </a:lnTo>
                <a:lnTo>
                  <a:pt x="10452" y="22682"/>
                </a:lnTo>
                <a:lnTo>
                  <a:pt x="9207" y="19964"/>
                </a:lnTo>
                <a:lnTo>
                  <a:pt x="8902" y="18440"/>
                </a:lnTo>
                <a:lnTo>
                  <a:pt x="8902" y="14096"/>
                </a:lnTo>
                <a:lnTo>
                  <a:pt x="9766" y="11861"/>
                </a:lnTo>
                <a:lnTo>
                  <a:pt x="13233" y="8432"/>
                </a:lnTo>
                <a:lnTo>
                  <a:pt x="15621" y="7569"/>
                </a:lnTo>
                <a:lnTo>
                  <a:pt x="32089" y="7569"/>
                </a:lnTo>
                <a:lnTo>
                  <a:pt x="33464" y="3517"/>
                </a:lnTo>
                <a:lnTo>
                  <a:pt x="30632" y="1168"/>
                </a:lnTo>
                <a:lnTo>
                  <a:pt x="25628" y="0"/>
                </a:lnTo>
                <a:close/>
              </a:path>
              <a:path w="36829" h="67945">
                <a:moveTo>
                  <a:pt x="32089" y="7569"/>
                </a:moveTo>
                <a:lnTo>
                  <a:pt x="20726" y="7569"/>
                </a:lnTo>
                <a:lnTo>
                  <a:pt x="22974" y="7988"/>
                </a:lnTo>
                <a:lnTo>
                  <a:pt x="27838" y="9588"/>
                </a:lnTo>
                <a:lnTo>
                  <a:pt x="29641" y="10401"/>
                </a:lnTo>
                <a:lnTo>
                  <a:pt x="30835" y="11264"/>
                </a:lnTo>
                <a:lnTo>
                  <a:pt x="32089" y="756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7379670" y="6451116"/>
            <a:ext cx="38735" cy="66040"/>
          </a:xfrm>
          <a:custGeom>
            <a:avLst/>
            <a:gdLst/>
            <a:ahLst/>
            <a:cxnLst/>
            <a:rect l="l" t="t" r="r" b="b"/>
            <a:pathLst>
              <a:path w="38734" h="66040">
                <a:moveTo>
                  <a:pt x="12192" y="0"/>
                </a:moveTo>
                <a:lnTo>
                  <a:pt x="10795" y="0"/>
                </a:lnTo>
                <a:lnTo>
                  <a:pt x="6731" y="139"/>
                </a:lnTo>
                <a:lnTo>
                  <a:pt x="0" y="457"/>
                </a:lnTo>
                <a:lnTo>
                  <a:pt x="0" y="65633"/>
                </a:lnTo>
                <a:lnTo>
                  <a:pt x="8902" y="65633"/>
                </a:lnTo>
                <a:lnTo>
                  <a:pt x="8902" y="40525"/>
                </a:lnTo>
                <a:lnTo>
                  <a:pt x="19871" y="40525"/>
                </a:lnTo>
                <a:lnTo>
                  <a:pt x="30715" y="37421"/>
                </a:lnTo>
                <a:lnTo>
                  <a:pt x="33873" y="32969"/>
                </a:lnTo>
                <a:lnTo>
                  <a:pt x="14655" y="32969"/>
                </a:lnTo>
                <a:lnTo>
                  <a:pt x="8902" y="32524"/>
                </a:lnTo>
                <a:lnTo>
                  <a:pt x="8902" y="8458"/>
                </a:lnTo>
                <a:lnTo>
                  <a:pt x="10947" y="8166"/>
                </a:lnTo>
                <a:lnTo>
                  <a:pt x="12560" y="8013"/>
                </a:lnTo>
                <a:lnTo>
                  <a:pt x="35769" y="8013"/>
                </a:lnTo>
                <a:lnTo>
                  <a:pt x="29369" y="2622"/>
                </a:lnTo>
                <a:lnTo>
                  <a:pt x="12192" y="0"/>
                </a:lnTo>
                <a:close/>
              </a:path>
              <a:path w="38734" h="66040">
                <a:moveTo>
                  <a:pt x="19871" y="40525"/>
                </a:moveTo>
                <a:lnTo>
                  <a:pt x="8902" y="40525"/>
                </a:lnTo>
                <a:lnTo>
                  <a:pt x="12280" y="40843"/>
                </a:lnTo>
                <a:lnTo>
                  <a:pt x="14478" y="40982"/>
                </a:lnTo>
                <a:lnTo>
                  <a:pt x="18597" y="40890"/>
                </a:lnTo>
                <a:lnTo>
                  <a:pt x="19871" y="40525"/>
                </a:lnTo>
                <a:close/>
              </a:path>
              <a:path w="38734" h="66040">
                <a:moveTo>
                  <a:pt x="35769" y="8013"/>
                </a:moveTo>
                <a:lnTo>
                  <a:pt x="25527" y="8013"/>
                </a:lnTo>
                <a:lnTo>
                  <a:pt x="31419" y="11988"/>
                </a:lnTo>
                <a:lnTo>
                  <a:pt x="31419" y="28625"/>
                </a:lnTo>
                <a:lnTo>
                  <a:pt x="25895" y="32969"/>
                </a:lnTo>
                <a:lnTo>
                  <a:pt x="33873" y="32969"/>
                </a:lnTo>
                <a:lnTo>
                  <a:pt x="37535" y="27806"/>
                </a:lnTo>
                <a:lnTo>
                  <a:pt x="38716" y="10496"/>
                </a:lnTo>
                <a:lnTo>
                  <a:pt x="35769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7435029" y="6451574"/>
            <a:ext cx="45720" cy="66675"/>
          </a:xfrm>
          <a:custGeom>
            <a:avLst/>
            <a:gdLst/>
            <a:ahLst/>
            <a:cxnLst/>
            <a:rect l="l" t="t" r="r" b="b"/>
            <a:pathLst>
              <a:path w="45720" h="66675">
                <a:moveTo>
                  <a:pt x="8902" y="0"/>
                </a:moveTo>
                <a:lnTo>
                  <a:pt x="0" y="0"/>
                </a:lnTo>
                <a:lnTo>
                  <a:pt x="0" y="52057"/>
                </a:lnTo>
                <a:lnTo>
                  <a:pt x="1968" y="57251"/>
                </a:lnTo>
                <a:lnTo>
                  <a:pt x="9855" y="64477"/>
                </a:lnTo>
                <a:lnTo>
                  <a:pt x="15481" y="66293"/>
                </a:lnTo>
                <a:lnTo>
                  <a:pt x="29870" y="66293"/>
                </a:lnTo>
                <a:lnTo>
                  <a:pt x="35471" y="64439"/>
                </a:lnTo>
                <a:lnTo>
                  <a:pt x="42330" y="58280"/>
                </a:lnTo>
                <a:lnTo>
                  <a:pt x="18542" y="58280"/>
                </a:lnTo>
                <a:lnTo>
                  <a:pt x="15201" y="56997"/>
                </a:lnTo>
                <a:lnTo>
                  <a:pt x="10147" y="51866"/>
                </a:lnTo>
                <a:lnTo>
                  <a:pt x="8926" y="48666"/>
                </a:lnTo>
                <a:lnTo>
                  <a:pt x="8902" y="0"/>
                </a:lnTo>
                <a:close/>
              </a:path>
              <a:path w="45720" h="66675">
                <a:moveTo>
                  <a:pt x="45732" y="0"/>
                </a:moveTo>
                <a:lnTo>
                  <a:pt x="36830" y="0"/>
                </a:lnTo>
                <a:lnTo>
                  <a:pt x="36830" y="48666"/>
                </a:lnTo>
                <a:lnTo>
                  <a:pt x="35585" y="52057"/>
                </a:lnTo>
                <a:lnTo>
                  <a:pt x="30569" y="56997"/>
                </a:lnTo>
                <a:lnTo>
                  <a:pt x="27076" y="58280"/>
                </a:lnTo>
                <a:lnTo>
                  <a:pt x="42330" y="58280"/>
                </a:lnTo>
                <a:lnTo>
                  <a:pt x="43688" y="57061"/>
                </a:lnTo>
                <a:lnTo>
                  <a:pt x="45677" y="52057"/>
                </a:lnTo>
                <a:lnTo>
                  <a:pt x="4573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7492792" y="6451575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29" y="8001"/>
                </a:moveTo>
                <a:lnTo>
                  <a:pt x="20726" y="8001"/>
                </a:lnTo>
                <a:lnTo>
                  <a:pt x="20726" y="65176"/>
                </a:lnTo>
                <a:lnTo>
                  <a:pt x="29629" y="65176"/>
                </a:lnTo>
                <a:lnTo>
                  <a:pt x="29629" y="8001"/>
                </a:lnTo>
                <a:close/>
              </a:path>
              <a:path w="51434" h="65404">
                <a:moveTo>
                  <a:pt x="51295" y="0"/>
                </a:moveTo>
                <a:lnTo>
                  <a:pt x="0" y="0"/>
                </a:lnTo>
                <a:lnTo>
                  <a:pt x="0" y="8001"/>
                </a:lnTo>
                <a:lnTo>
                  <a:pt x="51295" y="8001"/>
                </a:lnTo>
                <a:lnTo>
                  <a:pt x="5129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/>
          <p:nvPr/>
        </p:nvSpPr>
        <p:spPr>
          <a:xfrm>
            <a:off x="7556129" y="6451575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76"/>
                </a:lnTo>
                <a:lnTo>
                  <a:pt x="38430" y="65176"/>
                </a:lnTo>
                <a:lnTo>
                  <a:pt x="38430" y="57175"/>
                </a:lnTo>
                <a:lnTo>
                  <a:pt x="8902" y="57175"/>
                </a:lnTo>
                <a:lnTo>
                  <a:pt x="8902" y="33667"/>
                </a:lnTo>
                <a:lnTo>
                  <a:pt x="30429" y="33667"/>
                </a:lnTo>
                <a:lnTo>
                  <a:pt x="30429" y="26111"/>
                </a:lnTo>
                <a:lnTo>
                  <a:pt x="8902" y="26111"/>
                </a:lnTo>
                <a:lnTo>
                  <a:pt x="8902" y="8001"/>
                </a:lnTo>
                <a:lnTo>
                  <a:pt x="38925" y="8001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7641960" y="6450913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40">
                <a:moveTo>
                  <a:pt x="16281" y="0"/>
                </a:moveTo>
                <a:lnTo>
                  <a:pt x="11201" y="88"/>
                </a:lnTo>
                <a:lnTo>
                  <a:pt x="2641" y="546"/>
                </a:lnTo>
                <a:lnTo>
                  <a:pt x="0" y="660"/>
                </a:lnTo>
                <a:lnTo>
                  <a:pt x="0" y="65836"/>
                </a:lnTo>
                <a:lnTo>
                  <a:pt x="8902" y="65836"/>
                </a:lnTo>
                <a:lnTo>
                  <a:pt x="8902" y="37388"/>
                </a:lnTo>
                <a:lnTo>
                  <a:pt x="27969" y="37388"/>
                </a:lnTo>
                <a:lnTo>
                  <a:pt x="27000" y="35852"/>
                </a:lnTo>
                <a:lnTo>
                  <a:pt x="30467" y="35051"/>
                </a:lnTo>
                <a:lnTo>
                  <a:pt x="33477" y="33007"/>
                </a:lnTo>
                <a:lnTo>
                  <a:pt x="35564" y="30289"/>
                </a:lnTo>
                <a:lnTo>
                  <a:pt x="13093" y="30289"/>
                </a:lnTo>
                <a:lnTo>
                  <a:pt x="11023" y="30137"/>
                </a:lnTo>
                <a:lnTo>
                  <a:pt x="8902" y="29844"/>
                </a:lnTo>
                <a:lnTo>
                  <a:pt x="8902" y="8661"/>
                </a:lnTo>
                <a:lnTo>
                  <a:pt x="11493" y="8369"/>
                </a:lnTo>
                <a:lnTo>
                  <a:pt x="13258" y="8216"/>
                </a:lnTo>
                <a:lnTo>
                  <a:pt x="35502" y="8216"/>
                </a:lnTo>
                <a:lnTo>
                  <a:pt x="31959" y="3333"/>
                </a:lnTo>
                <a:lnTo>
                  <a:pt x="16281" y="0"/>
                </a:lnTo>
                <a:close/>
              </a:path>
              <a:path w="46354" h="66040">
                <a:moveTo>
                  <a:pt x="27969" y="37388"/>
                </a:moveTo>
                <a:lnTo>
                  <a:pt x="8902" y="37388"/>
                </a:lnTo>
                <a:lnTo>
                  <a:pt x="13195" y="37706"/>
                </a:lnTo>
                <a:lnTo>
                  <a:pt x="16344" y="37845"/>
                </a:lnTo>
                <a:lnTo>
                  <a:pt x="18326" y="37845"/>
                </a:lnTo>
                <a:lnTo>
                  <a:pt x="35725" y="65836"/>
                </a:lnTo>
                <a:lnTo>
                  <a:pt x="45910" y="65836"/>
                </a:lnTo>
                <a:lnTo>
                  <a:pt x="27969" y="37388"/>
                </a:lnTo>
                <a:close/>
              </a:path>
              <a:path w="46354" h="66040">
                <a:moveTo>
                  <a:pt x="35502" y="8216"/>
                </a:moveTo>
                <a:lnTo>
                  <a:pt x="19773" y="8216"/>
                </a:lnTo>
                <a:lnTo>
                  <a:pt x="23914" y="9016"/>
                </a:lnTo>
                <a:lnTo>
                  <a:pt x="29121" y="12217"/>
                </a:lnTo>
                <a:lnTo>
                  <a:pt x="30429" y="14846"/>
                </a:lnTo>
                <a:lnTo>
                  <a:pt x="30429" y="22910"/>
                </a:lnTo>
                <a:lnTo>
                  <a:pt x="29222" y="25971"/>
                </a:lnTo>
                <a:lnTo>
                  <a:pt x="24345" y="29425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41"/>
                </a:lnTo>
                <a:lnTo>
                  <a:pt x="39789" y="22758"/>
                </a:lnTo>
                <a:lnTo>
                  <a:pt x="39231" y="13357"/>
                </a:lnTo>
                <a:lnTo>
                  <a:pt x="35502" y="8216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7699112" y="6451575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76"/>
                </a:lnTo>
                <a:lnTo>
                  <a:pt x="38430" y="65176"/>
                </a:lnTo>
                <a:lnTo>
                  <a:pt x="38430" y="57175"/>
                </a:lnTo>
                <a:lnTo>
                  <a:pt x="8902" y="57175"/>
                </a:lnTo>
                <a:lnTo>
                  <a:pt x="8902" y="33667"/>
                </a:lnTo>
                <a:lnTo>
                  <a:pt x="30429" y="33667"/>
                </a:lnTo>
                <a:lnTo>
                  <a:pt x="30429" y="26111"/>
                </a:lnTo>
                <a:lnTo>
                  <a:pt x="8902" y="26111"/>
                </a:lnTo>
                <a:lnTo>
                  <a:pt x="8902" y="8001"/>
                </a:lnTo>
                <a:lnTo>
                  <a:pt x="38925" y="8001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7749355" y="6450441"/>
            <a:ext cx="36830" cy="67945"/>
          </a:xfrm>
          <a:custGeom>
            <a:avLst/>
            <a:gdLst/>
            <a:ahLst/>
            <a:cxnLst/>
            <a:rect l="l" t="t" r="r" b="b"/>
            <a:pathLst>
              <a:path w="36829" h="67945">
                <a:moveTo>
                  <a:pt x="3441" y="55143"/>
                </a:moveTo>
                <a:lnTo>
                  <a:pt x="177" y="63322"/>
                </a:lnTo>
                <a:lnTo>
                  <a:pt x="4279" y="66052"/>
                </a:lnTo>
                <a:lnTo>
                  <a:pt x="9220" y="67424"/>
                </a:lnTo>
                <a:lnTo>
                  <a:pt x="21590" y="67424"/>
                </a:lnTo>
                <a:lnTo>
                  <a:pt x="26847" y="65722"/>
                </a:lnTo>
                <a:lnTo>
                  <a:pt x="34095" y="59423"/>
                </a:lnTo>
                <a:lnTo>
                  <a:pt x="14325" y="59423"/>
                </a:lnTo>
                <a:lnTo>
                  <a:pt x="12128" y="59004"/>
                </a:lnTo>
                <a:lnTo>
                  <a:pt x="7162" y="57365"/>
                </a:lnTo>
                <a:lnTo>
                  <a:pt x="5092" y="56349"/>
                </a:lnTo>
                <a:lnTo>
                  <a:pt x="3441" y="55143"/>
                </a:lnTo>
                <a:close/>
              </a:path>
              <a:path w="36829" h="67945">
                <a:moveTo>
                  <a:pt x="25628" y="0"/>
                </a:moveTo>
                <a:lnTo>
                  <a:pt x="13017" y="0"/>
                </a:lnTo>
                <a:lnTo>
                  <a:pt x="8610" y="1600"/>
                </a:lnTo>
                <a:lnTo>
                  <a:pt x="5168" y="4825"/>
                </a:lnTo>
                <a:lnTo>
                  <a:pt x="1714" y="8026"/>
                </a:lnTo>
                <a:lnTo>
                  <a:pt x="86" y="11861"/>
                </a:lnTo>
                <a:lnTo>
                  <a:pt x="0" y="20929"/>
                </a:lnTo>
                <a:lnTo>
                  <a:pt x="901" y="24345"/>
                </a:lnTo>
                <a:lnTo>
                  <a:pt x="4419" y="30035"/>
                </a:lnTo>
                <a:lnTo>
                  <a:pt x="7531" y="32499"/>
                </a:lnTo>
                <a:lnTo>
                  <a:pt x="21945" y="39255"/>
                </a:lnTo>
                <a:lnTo>
                  <a:pt x="24892" y="41300"/>
                </a:lnTo>
                <a:lnTo>
                  <a:pt x="27228" y="45072"/>
                </a:lnTo>
                <a:lnTo>
                  <a:pt x="27813" y="47116"/>
                </a:lnTo>
                <a:lnTo>
                  <a:pt x="27813" y="52260"/>
                </a:lnTo>
                <a:lnTo>
                  <a:pt x="26758" y="54673"/>
                </a:lnTo>
                <a:lnTo>
                  <a:pt x="22542" y="58458"/>
                </a:lnTo>
                <a:lnTo>
                  <a:pt x="19761" y="59423"/>
                </a:lnTo>
                <a:lnTo>
                  <a:pt x="34095" y="59423"/>
                </a:lnTo>
                <a:lnTo>
                  <a:pt x="34709" y="58889"/>
                </a:lnTo>
                <a:lnTo>
                  <a:pt x="36677" y="54736"/>
                </a:lnTo>
                <a:lnTo>
                  <a:pt x="36612" y="45072"/>
                </a:lnTo>
                <a:lnTo>
                  <a:pt x="35775" y="41617"/>
                </a:lnTo>
                <a:lnTo>
                  <a:pt x="32194" y="35775"/>
                </a:lnTo>
                <a:lnTo>
                  <a:pt x="29070" y="33261"/>
                </a:lnTo>
                <a:lnTo>
                  <a:pt x="15836" y="26962"/>
                </a:lnTo>
                <a:lnTo>
                  <a:pt x="13550" y="25666"/>
                </a:lnTo>
                <a:lnTo>
                  <a:pt x="11328" y="23837"/>
                </a:lnTo>
                <a:lnTo>
                  <a:pt x="10464" y="22682"/>
                </a:lnTo>
                <a:lnTo>
                  <a:pt x="9220" y="19964"/>
                </a:lnTo>
                <a:lnTo>
                  <a:pt x="8902" y="18440"/>
                </a:lnTo>
                <a:lnTo>
                  <a:pt x="8902" y="14096"/>
                </a:lnTo>
                <a:lnTo>
                  <a:pt x="9779" y="11861"/>
                </a:lnTo>
                <a:lnTo>
                  <a:pt x="13258" y="8432"/>
                </a:lnTo>
                <a:lnTo>
                  <a:pt x="15621" y="7569"/>
                </a:lnTo>
                <a:lnTo>
                  <a:pt x="32102" y="7569"/>
                </a:lnTo>
                <a:lnTo>
                  <a:pt x="33477" y="3517"/>
                </a:lnTo>
                <a:lnTo>
                  <a:pt x="30645" y="1168"/>
                </a:lnTo>
                <a:lnTo>
                  <a:pt x="25628" y="0"/>
                </a:lnTo>
                <a:close/>
              </a:path>
              <a:path w="36829" h="67945">
                <a:moveTo>
                  <a:pt x="32102" y="7569"/>
                </a:moveTo>
                <a:lnTo>
                  <a:pt x="20726" y="7569"/>
                </a:lnTo>
                <a:lnTo>
                  <a:pt x="22974" y="7988"/>
                </a:lnTo>
                <a:lnTo>
                  <a:pt x="27863" y="9588"/>
                </a:lnTo>
                <a:lnTo>
                  <a:pt x="29654" y="10401"/>
                </a:lnTo>
                <a:lnTo>
                  <a:pt x="30848" y="11264"/>
                </a:lnTo>
                <a:lnTo>
                  <a:pt x="32102" y="756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7797730" y="6450408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62"/>
                </a:lnTo>
                <a:lnTo>
                  <a:pt x="0" y="23774"/>
                </a:lnTo>
                <a:lnTo>
                  <a:pt x="0" y="33452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27"/>
                </a:lnTo>
                <a:lnTo>
                  <a:pt x="46158" y="59448"/>
                </a:lnTo>
                <a:lnTo>
                  <a:pt x="20878" y="59448"/>
                </a:lnTo>
                <a:lnTo>
                  <a:pt x="16725" y="56934"/>
                </a:lnTo>
                <a:lnTo>
                  <a:pt x="10833" y="46926"/>
                </a:lnTo>
                <a:lnTo>
                  <a:pt x="9347" y="40678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4"/>
                </a:lnTo>
                <a:lnTo>
                  <a:pt x="41882" y="16931"/>
                </a:lnTo>
                <a:lnTo>
                  <a:pt x="44926" y="33098"/>
                </a:lnTo>
                <a:lnTo>
                  <a:pt x="44945" y="41490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48"/>
                </a:lnTo>
                <a:lnTo>
                  <a:pt x="46158" y="59448"/>
                </a:lnTo>
                <a:lnTo>
                  <a:pt x="47514" y="57742"/>
                </a:lnTo>
                <a:lnTo>
                  <a:pt x="52588" y="47076"/>
                </a:lnTo>
                <a:lnTo>
                  <a:pt x="54279" y="33098"/>
                </a:lnTo>
                <a:lnTo>
                  <a:pt x="52464" y="19222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7866810" y="6451574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76"/>
                </a:lnTo>
                <a:lnTo>
                  <a:pt x="38354" y="65176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7917521" y="6451574"/>
            <a:ext cx="45720" cy="66675"/>
          </a:xfrm>
          <a:custGeom>
            <a:avLst/>
            <a:gdLst/>
            <a:ahLst/>
            <a:cxnLst/>
            <a:rect l="l" t="t" r="r" b="b"/>
            <a:pathLst>
              <a:path w="45720" h="66675">
                <a:moveTo>
                  <a:pt x="8902" y="0"/>
                </a:moveTo>
                <a:lnTo>
                  <a:pt x="0" y="0"/>
                </a:lnTo>
                <a:lnTo>
                  <a:pt x="0" y="52057"/>
                </a:lnTo>
                <a:lnTo>
                  <a:pt x="1968" y="57251"/>
                </a:lnTo>
                <a:lnTo>
                  <a:pt x="9855" y="64477"/>
                </a:lnTo>
                <a:lnTo>
                  <a:pt x="15481" y="66293"/>
                </a:lnTo>
                <a:lnTo>
                  <a:pt x="29870" y="66293"/>
                </a:lnTo>
                <a:lnTo>
                  <a:pt x="35471" y="64439"/>
                </a:lnTo>
                <a:lnTo>
                  <a:pt x="42330" y="58280"/>
                </a:lnTo>
                <a:lnTo>
                  <a:pt x="18542" y="58280"/>
                </a:lnTo>
                <a:lnTo>
                  <a:pt x="15201" y="56997"/>
                </a:lnTo>
                <a:lnTo>
                  <a:pt x="10147" y="51866"/>
                </a:lnTo>
                <a:lnTo>
                  <a:pt x="8926" y="48666"/>
                </a:lnTo>
                <a:lnTo>
                  <a:pt x="8902" y="0"/>
                </a:lnTo>
                <a:close/>
              </a:path>
              <a:path w="45720" h="66675">
                <a:moveTo>
                  <a:pt x="45732" y="0"/>
                </a:moveTo>
                <a:lnTo>
                  <a:pt x="36830" y="0"/>
                </a:lnTo>
                <a:lnTo>
                  <a:pt x="36830" y="48666"/>
                </a:lnTo>
                <a:lnTo>
                  <a:pt x="35585" y="52057"/>
                </a:lnTo>
                <a:lnTo>
                  <a:pt x="30569" y="56997"/>
                </a:lnTo>
                <a:lnTo>
                  <a:pt x="27076" y="58280"/>
                </a:lnTo>
                <a:lnTo>
                  <a:pt x="42330" y="58280"/>
                </a:lnTo>
                <a:lnTo>
                  <a:pt x="43688" y="57061"/>
                </a:lnTo>
                <a:lnTo>
                  <a:pt x="45677" y="52057"/>
                </a:lnTo>
                <a:lnTo>
                  <a:pt x="4573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/>
          <p:nvPr/>
        </p:nvSpPr>
        <p:spPr>
          <a:xfrm>
            <a:off x="7975284" y="6451575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29" y="8001"/>
                </a:moveTo>
                <a:lnTo>
                  <a:pt x="20726" y="8001"/>
                </a:lnTo>
                <a:lnTo>
                  <a:pt x="20726" y="65176"/>
                </a:lnTo>
                <a:lnTo>
                  <a:pt x="29629" y="65176"/>
                </a:lnTo>
                <a:lnTo>
                  <a:pt x="29629" y="8001"/>
                </a:lnTo>
                <a:close/>
              </a:path>
              <a:path w="51434" h="65404">
                <a:moveTo>
                  <a:pt x="51295" y="0"/>
                </a:moveTo>
                <a:lnTo>
                  <a:pt x="0" y="0"/>
                </a:lnTo>
                <a:lnTo>
                  <a:pt x="0" y="8001"/>
                </a:lnTo>
                <a:lnTo>
                  <a:pt x="51295" y="8001"/>
                </a:lnTo>
                <a:lnTo>
                  <a:pt x="5129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44"/>
          <p:cNvSpPr/>
          <p:nvPr/>
        </p:nvSpPr>
        <p:spPr>
          <a:xfrm>
            <a:off x="8044630" y="6451576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76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8065425" y="6450408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62"/>
                </a:lnTo>
                <a:lnTo>
                  <a:pt x="0" y="23774"/>
                </a:lnTo>
                <a:lnTo>
                  <a:pt x="0" y="33452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27"/>
                </a:lnTo>
                <a:lnTo>
                  <a:pt x="46158" y="59448"/>
                </a:lnTo>
                <a:lnTo>
                  <a:pt x="20878" y="59448"/>
                </a:lnTo>
                <a:lnTo>
                  <a:pt x="16725" y="56934"/>
                </a:lnTo>
                <a:lnTo>
                  <a:pt x="10833" y="46926"/>
                </a:lnTo>
                <a:lnTo>
                  <a:pt x="9347" y="40678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4"/>
                </a:lnTo>
                <a:lnTo>
                  <a:pt x="41882" y="16931"/>
                </a:lnTo>
                <a:lnTo>
                  <a:pt x="44926" y="33098"/>
                </a:lnTo>
                <a:lnTo>
                  <a:pt x="44945" y="41490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48"/>
                </a:lnTo>
                <a:lnTo>
                  <a:pt x="46158" y="59448"/>
                </a:lnTo>
                <a:lnTo>
                  <a:pt x="47514" y="57742"/>
                </a:lnTo>
                <a:lnTo>
                  <a:pt x="52588" y="47076"/>
                </a:lnTo>
                <a:lnTo>
                  <a:pt x="54279" y="33098"/>
                </a:lnTo>
                <a:lnTo>
                  <a:pt x="52464" y="19222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46"/>
          <p:cNvSpPr/>
          <p:nvPr/>
        </p:nvSpPr>
        <p:spPr>
          <a:xfrm>
            <a:off x="8134510" y="6451570"/>
            <a:ext cx="45085" cy="66675"/>
          </a:xfrm>
          <a:custGeom>
            <a:avLst/>
            <a:gdLst/>
            <a:ahLst/>
            <a:cxnLst/>
            <a:rect l="l" t="t" r="r" b="b"/>
            <a:pathLst>
              <a:path w="45084" h="66675">
                <a:moveTo>
                  <a:pt x="16945" y="18415"/>
                </a:moveTo>
                <a:lnTo>
                  <a:pt x="8445" y="18415"/>
                </a:lnTo>
                <a:lnTo>
                  <a:pt x="42138" y="66078"/>
                </a:lnTo>
                <a:lnTo>
                  <a:pt x="44792" y="66078"/>
                </a:lnTo>
                <a:lnTo>
                  <a:pt x="44792" y="45072"/>
                </a:lnTo>
                <a:lnTo>
                  <a:pt x="36347" y="45072"/>
                </a:lnTo>
                <a:lnTo>
                  <a:pt x="16945" y="18415"/>
                </a:lnTo>
                <a:close/>
              </a:path>
              <a:path w="45084" h="66675">
                <a:moveTo>
                  <a:pt x="3543" y="0"/>
                </a:moveTo>
                <a:lnTo>
                  <a:pt x="0" y="0"/>
                </a:lnTo>
                <a:lnTo>
                  <a:pt x="0" y="65176"/>
                </a:lnTo>
                <a:lnTo>
                  <a:pt x="8445" y="65176"/>
                </a:lnTo>
                <a:lnTo>
                  <a:pt x="8445" y="18415"/>
                </a:lnTo>
                <a:lnTo>
                  <a:pt x="16945" y="18415"/>
                </a:lnTo>
                <a:lnTo>
                  <a:pt x="3543" y="0"/>
                </a:lnTo>
                <a:close/>
              </a:path>
              <a:path w="45084" h="66675">
                <a:moveTo>
                  <a:pt x="44792" y="0"/>
                </a:moveTo>
                <a:lnTo>
                  <a:pt x="36347" y="0"/>
                </a:lnTo>
                <a:lnTo>
                  <a:pt x="36347" y="45072"/>
                </a:lnTo>
                <a:lnTo>
                  <a:pt x="44792" y="45072"/>
                </a:lnTo>
                <a:lnTo>
                  <a:pt x="4479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31836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09367" y="831850"/>
            <a:ext cx="6684216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uk-UA" dirty="0"/>
              <a:t>Міжнародне співробітництво, нові формати НАБУ:</a:t>
            </a:r>
            <a:r>
              <a:rPr lang="ru-RU" sz="2300" dirty="0"/>
              <a:t/>
            </a:r>
            <a:br>
              <a:rPr lang="ru-RU" sz="2300" dirty="0"/>
            </a:br>
            <a:endParaRPr sz="2300" dirty="0"/>
          </a:p>
        </p:txBody>
      </p:sp>
      <p:sp>
        <p:nvSpPr>
          <p:cNvPr id="3" name="object 3"/>
          <p:cNvSpPr txBox="1"/>
          <p:nvPr/>
        </p:nvSpPr>
        <p:spPr>
          <a:xfrm>
            <a:off x="1005947" y="1970152"/>
            <a:ext cx="7031129" cy="3677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00" indent="-457200" algn="just">
              <a:buClr>
                <a:srgbClr val="A50021"/>
              </a:buClr>
              <a:buSzPct val="130000"/>
              <a:buFont typeface="+mj-lt"/>
              <a:buAutoNum type="arabicPeriod"/>
            </a:pPr>
            <a:endParaRPr lang="uk-UA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>
              <a:buClr>
                <a:srgbClr val="A50021"/>
              </a:buClr>
              <a:buSzPct val="130000"/>
              <a:buFont typeface="+mj-lt"/>
              <a:buAutoNum type="arabicPeriod"/>
            </a:pP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</a:rPr>
              <a:t>Безпосередньо співпрацює з міжнародними організаціями та установами.  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>
              <a:buClr>
                <a:srgbClr val="A50021"/>
              </a:buClr>
              <a:buSzPct val="130000"/>
              <a:buFont typeface="+mj-lt"/>
              <a:buAutoNum type="arabicPeriod"/>
            </a:pP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>
              <a:buClr>
                <a:srgbClr val="A50021"/>
              </a:buClr>
              <a:buSzPct val="130000"/>
              <a:buFont typeface="+mj-lt"/>
              <a:buAutoNum type="arabicPeriod"/>
            </a:pP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>
              <a:buClr>
                <a:srgbClr val="A50021"/>
              </a:buClr>
              <a:buSzPct val="130000"/>
              <a:buFont typeface="+mj-lt"/>
              <a:buAutoNum type="arabicPeriod"/>
            </a:pP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</a:rPr>
              <a:t>Укладає прямі двосторонні домовленості з правоохоронним органами іноземним держав для обміну інформацією.  </a:t>
            </a:r>
          </a:p>
          <a:p>
            <a:pPr algn="just"/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uk-UA" sz="1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Такі домовленості укладено з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444500" algn="just">
              <a:spcBef>
                <a:spcPts val="600"/>
              </a:spcBef>
              <a:buClr>
                <a:srgbClr val="990033"/>
              </a:buClr>
              <a:buSzPct val="90000"/>
            </a:pP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</a:rPr>
              <a:t>Федеральним бюро розслідування США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</a:rPr>
              <a:t> спеціальними службами Литви, Латвії, Польщі, Молдови, Румунії, ФРН.  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47675" indent="-447675"/>
            <a:r>
              <a:rPr lang="uk-UA" dirty="0"/>
              <a:t> </a:t>
            </a:r>
            <a:endParaRPr lang="ru-RU" dirty="0"/>
          </a:p>
        </p:txBody>
      </p:sp>
      <p:sp>
        <p:nvSpPr>
          <p:cNvPr id="5" name="object 5"/>
          <p:cNvSpPr/>
          <p:nvPr/>
        </p:nvSpPr>
        <p:spPr>
          <a:xfrm>
            <a:off x="1359314" y="2"/>
            <a:ext cx="46355" cy="1428115"/>
          </a:xfrm>
          <a:custGeom>
            <a:avLst/>
            <a:gdLst/>
            <a:ahLst/>
            <a:cxnLst/>
            <a:rect l="l" t="t" r="r" b="b"/>
            <a:pathLst>
              <a:path w="46355" h="1428115">
                <a:moveTo>
                  <a:pt x="0" y="4"/>
                </a:moveTo>
                <a:lnTo>
                  <a:pt x="0" y="1427543"/>
                </a:lnTo>
                <a:lnTo>
                  <a:pt x="45986" y="1378623"/>
                </a:lnTo>
                <a:lnTo>
                  <a:pt x="45986" y="4"/>
                </a:lnTo>
                <a:lnTo>
                  <a:pt x="0" y="4"/>
                </a:lnTo>
              </a:path>
            </a:pathLst>
          </a:custGeom>
          <a:solidFill>
            <a:srgbClr val="A92B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8284416" y="6270012"/>
            <a:ext cx="455930" cy="288925"/>
          </a:xfrm>
          <a:custGeom>
            <a:avLst/>
            <a:gdLst/>
            <a:ahLst/>
            <a:cxnLst/>
            <a:rect l="l" t="t" r="r" b="b"/>
            <a:pathLst>
              <a:path w="455929" h="288925">
                <a:moveTo>
                  <a:pt x="59131" y="0"/>
                </a:moveTo>
                <a:lnTo>
                  <a:pt x="21958" y="0"/>
                </a:lnTo>
                <a:lnTo>
                  <a:pt x="0" y="23558"/>
                </a:lnTo>
                <a:lnTo>
                  <a:pt x="36791" y="23558"/>
                </a:lnTo>
                <a:lnTo>
                  <a:pt x="124929" y="288328"/>
                </a:lnTo>
                <a:lnTo>
                  <a:pt x="153746" y="288328"/>
                </a:lnTo>
                <a:lnTo>
                  <a:pt x="166641" y="249351"/>
                </a:lnTo>
                <a:lnTo>
                  <a:pt x="139128" y="249351"/>
                </a:lnTo>
                <a:lnTo>
                  <a:pt x="59131" y="0"/>
                </a:lnTo>
                <a:close/>
              </a:path>
              <a:path w="455929" h="288925">
                <a:moveTo>
                  <a:pt x="420312" y="23558"/>
                </a:moveTo>
                <a:lnTo>
                  <a:pt x="334784" y="23558"/>
                </a:lnTo>
                <a:lnTo>
                  <a:pt x="347863" y="23801"/>
                </a:lnTo>
                <a:lnTo>
                  <a:pt x="360312" y="24529"/>
                </a:lnTo>
                <a:lnTo>
                  <a:pt x="399351" y="39065"/>
                </a:lnTo>
                <a:lnTo>
                  <a:pt x="409457" y="69937"/>
                </a:lnTo>
                <a:lnTo>
                  <a:pt x="408496" y="85114"/>
                </a:lnTo>
                <a:lnTo>
                  <a:pt x="376593" y="120998"/>
                </a:lnTo>
                <a:lnTo>
                  <a:pt x="316903" y="125488"/>
                </a:lnTo>
                <a:lnTo>
                  <a:pt x="316903" y="147421"/>
                </a:lnTo>
                <a:lnTo>
                  <a:pt x="350227" y="147421"/>
                </a:lnTo>
                <a:lnTo>
                  <a:pt x="363274" y="147888"/>
                </a:lnTo>
                <a:lnTo>
                  <a:pt x="401111" y="157018"/>
                </a:lnTo>
                <a:lnTo>
                  <a:pt x="425400" y="186476"/>
                </a:lnTo>
                <a:lnTo>
                  <a:pt x="427787" y="198703"/>
                </a:lnTo>
                <a:lnTo>
                  <a:pt x="427430" y="215630"/>
                </a:lnTo>
                <a:lnTo>
                  <a:pt x="400029" y="257723"/>
                </a:lnTo>
                <a:lnTo>
                  <a:pt x="281177" y="264782"/>
                </a:lnTo>
                <a:lnTo>
                  <a:pt x="222694" y="264782"/>
                </a:lnTo>
                <a:lnTo>
                  <a:pt x="222694" y="288328"/>
                </a:lnTo>
                <a:lnTo>
                  <a:pt x="365645" y="288328"/>
                </a:lnTo>
                <a:lnTo>
                  <a:pt x="378458" y="287802"/>
                </a:lnTo>
                <a:lnTo>
                  <a:pt x="418071" y="277903"/>
                </a:lnTo>
                <a:lnTo>
                  <a:pt x="450687" y="241917"/>
                </a:lnTo>
                <a:lnTo>
                  <a:pt x="455802" y="206298"/>
                </a:lnTo>
                <a:lnTo>
                  <a:pt x="454885" y="191054"/>
                </a:lnTo>
                <a:lnTo>
                  <a:pt x="432164" y="149408"/>
                </a:lnTo>
                <a:lnTo>
                  <a:pt x="409643" y="137432"/>
                </a:lnTo>
                <a:lnTo>
                  <a:pt x="413975" y="127553"/>
                </a:lnTo>
                <a:lnTo>
                  <a:pt x="434885" y="94350"/>
                </a:lnTo>
                <a:lnTo>
                  <a:pt x="437121" y="69849"/>
                </a:lnTo>
                <a:lnTo>
                  <a:pt x="436100" y="55235"/>
                </a:lnTo>
                <a:lnTo>
                  <a:pt x="433039" y="42780"/>
                </a:lnTo>
                <a:lnTo>
                  <a:pt x="427940" y="32488"/>
                </a:lnTo>
                <a:lnTo>
                  <a:pt x="420312" y="23558"/>
                </a:lnTo>
                <a:close/>
              </a:path>
              <a:path w="455929" h="288925">
                <a:moveTo>
                  <a:pt x="281012" y="63372"/>
                </a:moveTo>
                <a:lnTo>
                  <a:pt x="253415" y="92748"/>
                </a:lnTo>
                <a:lnTo>
                  <a:pt x="253555" y="264782"/>
                </a:lnTo>
                <a:lnTo>
                  <a:pt x="281177" y="264782"/>
                </a:lnTo>
                <a:lnTo>
                  <a:pt x="281012" y="63372"/>
                </a:lnTo>
                <a:close/>
              </a:path>
              <a:path w="455929" h="288925">
                <a:moveTo>
                  <a:pt x="275589" y="0"/>
                </a:moveTo>
                <a:lnTo>
                  <a:pt x="220357" y="0"/>
                </a:lnTo>
                <a:lnTo>
                  <a:pt x="139128" y="249351"/>
                </a:lnTo>
                <a:lnTo>
                  <a:pt x="166641" y="249351"/>
                </a:lnTo>
                <a:lnTo>
                  <a:pt x="177888" y="215630"/>
                </a:lnTo>
                <a:lnTo>
                  <a:pt x="189934" y="179811"/>
                </a:lnTo>
                <a:lnTo>
                  <a:pt x="208316" y="125460"/>
                </a:lnTo>
                <a:lnTo>
                  <a:pt x="219786" y="91318"/>
                </a:lnTo>
                <a:lnTo>
                  <a:pt x="231285" y="56817"/>
                </a:lnTo>
                <a:lnTo>
                  <a:pt x="238690" y="34443"/>
                </a:lnTo>
                <a:lnTo>
                  <a:pt x="247738" y="23558"/>
                </a:lnTo>
                <a:lnTo>
                  <a:pt x="420312" y="23558"/>
                </a:lnTo>
                <a:lnTo>
                  <a:pt x="419057" y="22089"/>
                </a:lnTo>
                <a:lnTo>
                  <a:pt x="383012" y="4049"/>
                </a:lnTo>
                <a:lnTo>
                  <a:pt x="345525" y="143"/>
                </a:lnTo>
                <a:lnTo>
                  <a:pt x="275589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8767799" y="6270011"/>
            <a:ext cx="27940" cy="67310"/>
          </a:xfrm>
          <a:custGeom>
            <a:avLst/>
            <a:gdLst/>
            <a:ahLst/>
            <a:cxnLst/>
            <a:rect l="l" t="t" r="r" b="b"/>
            <a:pathLst>
              <a:path w="27940" h="67310">
                <a:moveTo>
                  <a:pt x="27571" y="0"/>
                </a:moveTo>
                <a:lnTo>
                  <a:pt x="0" y="0"/>
                </a:lnTo>
                <a:lnTo>
                  <a:pt x="0" y="66954"/>
                </a:lnTo>
                <a:lnTo>
                  <a:pt x="27571" y="37604"/>
                </a:lnTo>
                <a:lnTo>
                  <a:pt x="27571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7231663" y="6311641"/>
            <a:ext cx="76835" cy="66675"/>
          </a:xfrm>
          <a:custGeom>
            <a:avLst/>
            <a:gdLst/>
            <a:ahLst/>
            <a:cxnLst/>
            <a:rect l="l" t="t" r="r" b="b"/>
            <a:pathLst>
              <a:path w="76834" h="66675">
                <a:moveTo>
                  <a:pt x="9258" y="0"/>
                </a:moveTo>
                <a:lnTo>
                  <a:pt x="0" y="0"/>
                </a:lnTo>
                <a:lnTo>
                  <a:pt x="20561" y="66078"/>
                </a:lnTo>
                <a:lnTo>
                  <a:pt x="23367" y="66078"/>
                </a:lnTo>
                <a:lnTo>
                  <a:pt x="30000" y="45529"/>
                </a:lnTo>
                <a:lnTo>
                  <a:pt x="22339" y="45529"/>
                </a:lnTo>
                <a:lnTo>
                  <a:pt x="9258" y="0"/>
                </a:lnTo>
                <a:close/>
              </a:path>
              <a:path w="76834" h="66675">
                <a:moveTo>
                  <a:pt x="46365" y="21145"/>
                </a:moveTo>
                <a:lnTo>
                  <a:pt x="37871" y="21145"/>
                </a:lnTo>
                <a:lnTo>
                  <a:pt x="53390" y="66078"/>
                </a:lnTo>
                <a:lnTo>
                  <a:pt x="56197" y="66078"/>
                </a:lnTo>
                <a:lnTo>
                  <a:pt x="62535" y="45440"/>
                </a:lnTo>
                <a:lnTo>
                  <a:pt x="53936" y="45440"/>
                </a:lnTo>
                <a:lnTo>
                  <a:pt x="46365" y="21145"/>
                </a:lnTo>
                <a:close/>
              </a:path>
              <a:path w="76834" h="66675">
                <a:moveTo>
                  <a:pt x="39776" y="0"/>
                </a:moveTo>
                <a:lnTo>
                  <a:pt x="36664" y="0"/>
                </a:lnTo>
                <a:lnTo>
                  <a:pt x="22339" y="45529"/>
                </a:lnTo>
                <a:lnTo>
                  <a:pt x="30000" y="45529"/>
                </a:lnTo>
                <a:lnTo>
                  <a:pt x="37871" y="21145"/>
                </a:lnTo>
                <a:lnTo>
                  <a:pt x="46365" y="21145"/>
                </a:lnTo>
                <a:lnTo>
                  <a:pt x="39776" y="0"/>
                </a:lnTo>
                <a:close/>
              </a:path>
              <a:path w="76834" h="66675">
                <a:moveTo>
                  <a:pt x="76492" y="0"/>
                </a:moveTo>
                <a:lnTo>
                  <a:pt x="67233" y="0"/>
                </a:lnTo>
                <a:lnTo>
                  <a:pt x="53936" y="45440"/>
                </a:lnTo>
                <a:lnTo>
                  <a:pt x="62535" y="45440"/>
                </a:lnTo>
                <a:lnTo>
                  <a:pt x="7649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7319956" y="6311643"/>
            <a:ext cx="46355" cy="65405"/>
          </a:xfrm>
          <a:custGeom>
            <a:avLst/>
            <a:gdLst/>
            <a:ahLst/>
            <a:cxnLst/>
            <a:rect l="l" t="t" r="r" b="b"/>
            <a:pathLst>
              <a:path w="4635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8902" y="65189"/>
                </a:lnTo>
                <a:lnTo>
                  <a:pt x="8902" y="33680"/>
                </a:lnTo>
                <a:lnTo>
                  <a:pt x="46278" y="33680"/>
                </a:lnTo>
                <a:lnTo>
                  <a:pt x="46278" y="26123"/>
                </a:lnTo>
                <a:lnTo>
                  <a:pt x="8902" y="26123"/>
                </a:lnTo>
                <a:lnTo>
                  <a:pt x="8902" y="0"/>
                </a:lnTo>
                <a:close/>
              </a:path>
              <a:path w="46354" h="65404">
                <a:moveTo>
                  <a:pt x="46278" y="33680"/>
                </a:moveTo>
                <a:lnTo>
                  <a:pt x="37376" y="33680"/>
                </a:lnTo>
                <a:lnTo>
                  <a:pt x="37376" y="65189"/>
                </a:lnTo>
                <a:lnTo>
                  <a:pt x="46278" y="65189"/>
                </a:lnTo>
                <a:lnTo>
                  <a:pt x="46278" y="33680"/>
                </a:lnTo>
                <a:close/>
              </a:path>
              <a:path w="46354" h="65404">
                <a:moveTo>
                  <a:pt x="46278" y="0"/>
                </a:moveTo>
                <a:lnTo>
                  <a:pt x="37376" y="0"/>
                </a:lnTo>
                <a:lnTo>
                  <a:pt x="37376" y="26123"/>
                </a:lnTo>
                <a:lnTo>
                  <a:pt x="46278" y="26123"/>
                </a:lnTo>
                <a:lnTo>
                  <a:pt x="46278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7390148" y="6311648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89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7408186" y="6311644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16" y="8013"/>
                </a:moveTo>
                <a:lnTo>
                  <a:pt x="20726" y="8013"/>
                </a:lnTo>
                <a:lnTo>
                  <a:pt x="20726" y="65189"/>
                </a:lnTo>
                <a:lnTo>
                  <a:pt x="29616" y="65189"/>
                </a:lnTo>
                <a:lnTo>
                  <a:pt x="29616" y="8013"/>
                </a:lnTo>
                <a:close/>
              </a:path>
              <a:path w="51434" h="65404">
                <a:moveTo>
                  <a:pt x="51282" y="0"/>
                </a:moveTo>
                <a:lnTo>
                  <a:pt x="0" y="0"/>
                </a:lnTo>
                <a:lnTo>
                  <a:pt x="0" y="8013"/>
                </a:lnTo>
                <a:lnTo>
                  <a:pt x="51282" y="8013"/>
                </a:lnTo>
                <a:lnTo>
                  <a:pt x="5128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7471510" y="6311644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89"/>
                </a:lnTo>
                <a:lnTo>
                  <a:pt x="38442" y="65189"/>
                </a:lnTo>
                <a:lnTo>
                  <a:pt x="38442" y="57175"/>
                </a:lnTo>
                <a:lnTo>
                  <a:pt x="8902" y="57175"/>
                </a:lnTo>
                <a:lnTo>
                  <a:pt x="8902" y="33680"/>
                </a:lnTo>
                <a:lnTo>
                  <a:pt x="30429" y="33680"/>
                </a:lnTo>
                <a:lnTo>
                  <a:pt x="30429" y="26123"/>
                </a:lnTo>
                <a:lnTo>
                  <a:pt x="8902" y="26123"/>
                </a:lnTo>
                <a:lnTo>
                  <a:pt x="8902" y="8013"/>
                </a:lnTo>
                <a:lnTo>
                  <a:pt x="38925" y="8013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7553774" y="6310529"/>
            <a:ext cx="47625" cy="67945"/>
          </a:xfrm>
          <a:custGeom>
            <a:avLst/>
            <a:gdLst/>
            <a:ahLst/>
            <a:cxnLst/>
            <a:rect l="l" t="t" r="r" b="b"/>
            <a:pathLst>
              <a:path w="47625" h="67945">
                <a:moveTo>
                  <a:pt x="35166" y="0"/>
                </a:moveTo>
                <a:lnTo>
                  <a:pt x="19811" y="0"/>
                </a:lnTo>
                <a:lnTo>
                  <a:pt x="13055" y="3225"/>
                </a:lnTo>
                <a:lnTo>
                  <a:pt x="7790" y="9724"/>
                </a:lnTo>
                <a:lnTo>
                  <a:pt x="1947" y="20597"/>
                </a:lnTo>
                <a:lnTo>
                  <a:pt x="0" y="33909"/>
                </a:lnTo>
                <a:lnTo>
                  <a:pt x="0" y="43967"/>
                </a:lnTo>
                <a:lnTo>
                  <a:pt x="2451" y="52057"/>
                </a:lnTo>
                <a:lnTo>
                  <a:pt x="12230" y="64338"/>
                </a:lnTo>
                <a:lnTo>
                  <a:pt x="18948" y="67411"/>
                </a:lnTo>
                <a:lnTo>
                  <a:pt x="35585" y="67411"/>
                </a:lnTo>
                <a:lnTo>
                  <a:pt x="42240" y="64846"/>
                </a:lnTo>
                <a:lnTo>
                  <a:pt x="47396" y="59715"/>
                </a:lnTo>
                <a:lnTo>
                  <a:pt x="47167" y="59397"/>
                </a:lnTo>
                <a:lnTo>
                  <a:pt x="22771" y="59397"/>
                </a:lnTo>
                <a:lnTo>
                  <a:pt x="18211" y="57099"/>
                </a:lnTo>
                <a:lnTo>
                  <a:pt x="11125" y="47879"/>
                </a:lnTo>
                <a:lnTo>
                  <a:pt x="9347" y="41859"/>
                </a:lnTo>
                <a:lnTo>
                  <a:pt x="9347" y="26682"/>
                </a:lnTo>
                <a:lnTo>
                  <a:pt x="11087" y="20320"/>
                </a:lnTo>
                <a:lnTo>
                  <a:pt x="17995" y="10477"/>
                </a:lnTo>
                <a:lnTo>
                  <a:pt x="22580" y="8013"/>
                </a:lnTo>
                <a:lnTo>
                  <a:pt x="42960" y="8013"/>
                </a:lnTo>
                <a:lnTo>
                  <a:pt x="44716" y="3517"/>
                </a:lnTo>
                <a:lnTo>
                  <a:pt x="40716" y="1181"/>
                </a:lnTo>
                <a:lnTo>
                  <a:pt x="35166" y="0"/>
                </a:lnTo>
                <a:close/>
              </a:path>
              <a:path w="47625" h="67945">
                <a:moveTo>
                  <a:pt x="42494" y="52908"/>
                </a:moveTo>
                <a:lnTo>
                  <a:pt x="39217" y="57251"/>
                </a:lnTo>
                <a:lnTo>
                  <a:pt x="34505" y="59397"/>
                </a:lnTo>
                <a:lnTo>
                  <a:pt x="47167" y="59397"/>
                </a:lnTo>
                <a:lnTo>
                  <a:pt x="42494" y="52908"/>
                </a:lnTo>
                <a:close/>
              </a:path>
              <a:path w="47625" h="67945">
                <a:moveTo>
                  <a:pt x="42960" y="8013"/>
                </a:moveTo>
                <a:lnTo>
                  <a:pt x="34404" y="8013"/>
                </a:lnTo>
                <a:lnTo>
                  <a:pt x="38900" y="9055"/>
                </a:lnTo>
                <a:lnTo>
                  <a:pt x="41744" y="11125"/>
                </a:lnTo>
                <a:lnTo>
                  <a:pt x="42960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7612838" y="6310489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75"/>
                </a:lnTo>
                <a:lnTo>
                  <a:pt x="0" y="23761"/>
                </a:lnTo>
                <a:lnTo>
                  <a:pt x="0" y="33438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14"/>
                </a:lnTo>
                <a:lnTo>
                  <a:pt x="46166" y="59436"/>
                </a:lnTo>
                <a:lnTo>
                  <a:pt x="20878" y="59436"/>
                </a:lnTo>
                <a:lnTo>
                  <a:pt x="16725" y="56946"/>
                </a:lnTo>
                <a:lnTo>
                  <a:pt x="10833" y="46913"/>
                </a:lnTo>
                <a:lnTo>
                  <a:pt x="9347" y="40665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3"/>
                </a:lnTo>
                <a:lnTo>
                  <a:pt x="41882" y="16926"/>
                </a:lnTo>
                <a:lnTo>
                  <a:pt x="44926" y="33098"/>
                </a:lnTo>
                <a:lnTo>
                  <a:pt x="44945" y="41503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36"/>
                </a:lnTo>
                <a:lnTo>
                  <a:pt x="46166" y="59436"/>
                </a:lnTo>
                <a:lnTo>
                  <a:pt x="47514" y="57742"/>
                </a:lnTo>
                <a:lnTo>
                  <a:pt x="52588" y="47080"/>
                </a:lnTo>
                <a:lnTo>
                  <a:pt x="54279" y="33098"/>
                </a:lnTo>
                <a:lnTo>
                  <a:pt x="52464" y="19217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7681918" y="6311643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38354" y="65189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7732611" y="6311643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38354" y="65189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7776806" y="6310752"/>
            <a:ext cx="53975" cy="66675"/>
          </a:xfrm>
          <a:custGeom>
            <a:avLst/>
            <a:gdLst/>
            <a:ahLst/>
            <a:cxnLst/>
            <a:rect l="l" t="t" r="r" b="b"/>
            <a:pathLst>
              <a:path w="53975" h="66675">
                <a:moveTo>
                  <a:pt x="28829" y="0"/>
                </a:moveTo>
                <a:lnTo>
                  <a:pt x="26466" y="0"/>
                </a:lnTo>
                <a:lnTo>
                  <a:pt x="0" y="66078"/>
                </a:lnTo>
                <a:lnTo>
                  <a:pt x="9969" y="66078"/>
                </a:lnTo>
                <a:lnTo>
                  <a:pt x="14770" y="52323"/>
                </a:lnTo>
                <a:lnTo>
                  <a:pt x="48278" y="52323"/>
                </a:lnTo>
                <a:lnTo>
                  <a:pt x="45847" y="45783"/>
                </a:lnTo>
                <a:lnTo>
                  <a:pt x="17132" y="45783"/>
                </a:lnTo>
                <a:lnTo>
                  <a:pt x="27228" y="17094"/>
                </a:lnTo>
                <a:lnTo>
                  <a:pt x="35183" y="17094"/>
                </a:lnTo>
                <a:lnTo>
                  <a:pt x="28829" y="0"/>
                </a:lnTo>
                <a:close/>
              </a:path>
              <a:path w="53975" h="66675">
                <a:moveTo>
                  <a:pt x="48278" y="52323"/>
                </a:moveTo>
                <a:lnTo>
                  <a:pt x="39014" y="52323"/>
                </a:lnTo>
                <a:lnTo>
                  <a:pt x="43510" y="66078"/>
                </a:lnTo>
                <a:lnTo>
                  <a:pt x="53390" y="66078"/>
                </a:lnTo>
                <a:lnTo>
                  <a:pt x="48278" y="52323"/>
                </a:lnTo>
                <a:close/>
              </a:path>
              <a:path w="53975" h="66675">
                <a:moveTo>
                  <a:pt x="35183" y="17094"/>
                </a:moveTo>
                <a:lnTo>
                  <a:pt x="27228" y="17094"/>
                </a:lnTo>
                <a:lnTo>
                  <a:pt x="36487" y="45783"/>
                </a:lnTo>
                <a:lnTo>
                  <a:pt x="45847" y="45783"/>
                </a:lnTo>
                <a:lnTo>
                  <a:pt x="35183" y="17094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7842057" y="6310981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39">
                <a:moveTo>
                  <a:pt x="16281" y="0"/>
                </a:moveTo>
                <a:lnTo>
                  <a:pt x="11201" y="101"/>
                </a:lnTo>
                <a:lnTo>
                  <a:pt x="2641" y="558"/>
                </a:lnTo>
                <a:lnTo>
                  <a:pt x="0" y="660"/>
                </a:lnTo>
                <a:lnTo>
                  <a:pt x="0" y="65849"/>
                </a:lnTo>
                <a:lnTo>
                  <a:pt x="8902" y="65849"/>
                </a:lnTo>
                <a:lnTo>
                  <a:pt x="8902" y="37414"/>
                </a:lnTo>
                <a:lnTo>
                  <a:pt x="27984" y="37414"/>
                </a:lnTo>
                <a:lnTo>
                  <a:pt x="27000" y="35852"/>
                </a:lnTo>
                <a:lnTo>
                  <a:pt x="30467" y="35052"/>
                </a:lnTo>
                <a:lnTo>
                  <a:pt x="33477" y="33020"/>
                </a:lnTo>
                <a:lnTo>
                  <a:pt x="35564" y="30289"/>
                </a:lnTo>
                <a:lnTo>
                  <a:pt x="13093" y="30289"/>
                </a:lnTo>
                <a:lnTo>
                  <a:pt x="11023" y="30149"/>
                </a:lnTo>
                <a:lnTo>
                  <a:pt x="8902" y="29857"/>
                </a:lnTo>
                <a:lnTo>
                  <a:pt x="8902" y="8674"/>
                </a:lnTo>
                <a:lnTo>
                  <a:pt x="11493" y="8369"/>
                </a:lnTo>
                <a:lnTo>
                  <a:pt x="13258" y="8229"/>
                </a:lnTo>
                <a:lnTo>
                  <a:pt x="35503" y="8229"/>
                </a:lnTo>
                <a:lnTo>
                  <a:pt x="31956" y="3340"/>
                </a:lnTo>
                <a:lnTo>
                  <a:pt x="16281" y="0"/>
                </a:lnTo>
                <a:close/>
              </a:path>
              <a:path w="46354" h="66039">
                <a:moveTo>
                  <a:pt x="27984" y="37414"/>
                </a:moveTo>
                <a:lnTo>
                  <a:pt x="8902" y="37414"/>
                </a:lnTo>
                <a:lnTo>
                  <a:pt x="13195" y="37706"/>
                </a:lnTo>
                <a:lnTo>
                  <a:pt x="16344" y="37858"/>
                </a:lnTo>
                <a:lnTo>
                  <a:pt x="18326" y="37858"/>
                </a:lnTo>
                <a:lnTo>
                  <a:pt x="35725" y="65849"/>
                </a:lnTo>
                <a:lnTo>
                  <a:pt x="45910" y="65849"/>
                </a:lnTo>
                <a:lnTo>
                  <a:pt x="27984" y="37414"/>
                </a:lnTo>
                <a:close/>
              </a:path>
              <a:path w="46354" h="66039">
                <a:moveTo>
                  <a:pt x="35503" y="8229"/>
                </a:moveTo>
                <a:lnTo>
                  <a:pt x="19773" y="8229"/>
                </a:lnTo>
                <a:lnTo>
                  <a:pt x="23914" y="9029"/>
                </a:lnTo>
                <a:lnTo>
                  <a:pt x="29121" y="12230"/>
                </a:lnTo>
                <a:lnTo>
                  <a:pt x="30429" y="14846"/>
                </a:lnTo>
                <a:lnTo>
                  <a:pt x="30429" y="22923"/>
                </a:lnTo>
                <a:lnTo>
                  <a:pt x="29222" y="25996"/>
                </a:lnTo>
                <a:lnTo>
                  <a:pt x="24345" y="29438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66"/>
                </a:lnTo>
                <a:lnTo>
                  <a:pt x="39789" y="22771"/>
                </a:lnTo>
                <a:lnTo>
                  <a:pt x="39230" y="13366"/>
                </a:lnTo>
                <a:lnTo>
                  <a:pt x="35503" y="822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7928106" y="6310529"/>
            <a:ext cx="47625" cy="67945"/>
          </a:xfrm>
          <a:custGeom>
            <a:avLst/>
            <a:gdLst/>
            <a:ahLst/>
            <a:cxnLst/>
            <a:rect l="l" t="t" r="r" b="b"/>
            <a:pathLst>
              <a:path w="47625" h="67945">
                <a:moveTo>
                  <a:pt x="35166" y="0"/>
                </a:moveTo>
                <a:lnTo>
                  <a:pt x="19811" y="0"/>
                </a:lnTo>
                <a:lnTo>
                  <a:pt x="13055" y="3225"/>
                </a:lnTo>
                <a:lnTo>
                  <a:pt x="7790" y="9724"/>
                </a:lnTo>
                <a:lnTo>
                  <a:pt x="1947" y="20597"/>
                </a:lnTo>
                <a:lnTo>
                  <a:pt x="0" y="33909"/>
                </a:lnTo>
                <a:lnTo>
                  <a:pt x="0" y="43967"/>
                </a:lnTo>
                <a:lnTo>
                  <a:pt x="2451" y="52057"/>
                </a:lnTo>
                <a:lnTo>
                  <a:pt x="12230" y="64338"/>
                </a:lnTo>
                <a:lnTo>
                  <a:pt x="18948" y="67411"/>
                </a:lnTo>
                <a:lnTo>
                  <a:pt x="35585" y="67411"/>
                </a:lnTo>
                <a:lnTo>
                  <a:pt x="42240" y="64846"/>
                </a:lnTo>
                <a:lnTo>
                  <a:pt x="47396" y="59715"/>
                </a:lnTo>
                <a:lnTo>
                  <a:pt x="47167" y="59397"/>
                </a:lnTo>
                <a:lnTo>
                  <a:pt x="22771" y="59397"/>
                </a:lnTo>
                <a:lnTo>
                  <a:pt x="18211" y="57099"/>
                </a:lnTo>
                <a:lnTo>
                  <a:pt x="11125" y="47879"/>
                </a:lnTo>
                <a:lnTo>
                  <a:pt x="9347" y="41859"/>
                </a:lnTo>
                <a:lnTo>
                  <a:pt x="9347" y="26682"/>
                </a:lnTo>
                <a:lnTo>
                  <a:pt x="11087" y="20320"/>
                </a:lnTo>
                <a:lnTo>
                  <a:pt x="17995" y="10477"/>
                </a:lnTo>
                <a:lnTo>
                  <a:pt x="22580" y="8013"/>
                </a:lnTo>
                <a:lnTo>
                  <a:pt x="42960" y="8013"/>
                </a:lnTo>
                <a:lnTo>
                  <a:pt x="44716" y="3517"/>
                </a:lnTo>
                <a:lnTo>
                  <a:pt x="40716" y="1181"/>
                </a:lnTo>
                <a:lnTo>
                  <a:pt x="35166" y="0"/>
                </a:lnTo>
                <a:close/>
              </a:path>
              <a:path w="47625" h="67945">
                <a:moveTo>
                  <a:pt x="42494" y="52908"/>
                </a:moveTo>
                <a:lnTo>
                  <a:pt x="39217" y="57251"/>
                </a:lnTo>
                <a:lnTo>
                  <a:pt x="34505" y="59397"/>
                </a:lnTo>
                <a:lnTo>
                  <a:pt x="47167" y="59397"/>
                </a:lnTo>
                <a:lnTo>
                  <a:pt x="42494" y="52908"/>
                </a:lnTo>
                <a:close/>
              </a:path>
              <a:path w="47625" h="67945">
                <a:moveTo>
                  <a:pt x="42960" y="8013"/>
                </a:moveTo>
                <a:lnTo>
                  <a:pt x="34404" y="8013"/>
                </a:lnTo>
                <a:lnTo>
                  <a:pt x="38900" y="9055"/>
                </a:lnTo>
                <a:lnTo>
                  <a:pt x="41744" y="11125"/>
                </a:lnTo>
                <a:lnTo>
                  <a:pt x="42960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7990721" y="6310981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39">
                <a:moveTo>
                  <a:pt x="16281" y="0"/>
                </a:moveTo>
                <a:lnTo>
                  <a:pt x="11201" y="101"/>
                </a:lnTo>
                <a:lnTo>
                  <a:pt x="2641" y="558"/>
                </a:lnTo>
                <a:lnTo>
                  <a:pt x="0" y="660"/>
                </a:lnTo>
                <a:lnTo>
                  <a:pt x="0" y="65849"/>
                </a:lnTo>
                <a:lnTo>
                  <a:pt x="8902" y="65849"/>
                </a:lnTo>
                <a:lnTo>
                  <a:pt x="8902" y="37414"/>
                </a:lnTo>
                <a:lnTo>
                  <a:pt x="27984" y="37414"/>
                </a:lnTo>
                <a:lnTo>
                  <a:pt x="27000" y="35852"/>
                </a:lnTo>
                <a:lnTo>
                  <a:pt x="30467" y="35052"/>
                </a:lnTo>
                <a:lnTo>
                  <a:pt x="33477" y="33020"/>
                </a:lnTo>
                <a:lnTo>
                  <a:pt x="35564" y="30289"/>
                </a:lnTo>
                <a:lnTo>
                  <a:pt x="13093" y="30289"/>
                </a:lnTo>
                <a:lnTo>
                  <a:pt x="11036" y="30149"/>
                </a:lnTo>
                <a:lnTo>
                  <a:pt x="8902" y="29857"/>
                </a:lnTo>
                <a:lnTo>
                  <a:pt x="8902" y="8674"/>
                </a:lnTo>
                <a:lnTo>
                  <a:pt x="11493" y="8369"/>
                </a:lnTo>
                <a:lnTo>
                  <a:pt x="13258" y="8229"/>
                </a:lnTo>
                <a:lnTo>
                  <a:pt x="35503" y="8229"/>
                </a:lnTo>
                <a:lnTo>
                  <a:pt x="31956" y="3340"/>
                </a:lnTo>
                <a:lnTo>
                  <a:pt x="16281" y="0"/>
                </a:lnTo>
                <a:close/>
              </a:path>
              <a:path w="46354" h="66039">
                <a:moveTo>
                  <a:pt x="27984" y="37414"/>
                </a:moveTo>
                <a:lnTo>
                  <a:pt x="8902" y="37414"/>
                </a:lnTo>
                <a:lnTo>
                  <a:pt x="13195" y="37706"/>
                </a:lnTo>
                <a:lnTo>
                  <a:pt x="16344" y="37858"/>
                </a:lnTo>
                <a:lnTo>
                  <a:pt x="18326" y="37858"/>
                </a:lnTo>
                <a:lnTo>
                  <a:pt x="35725" y="65849"/>
                </a:lnTo>
                <a:lnTo>
                  <a:pt x="45910" y="65849"/>
                </a:lnTo>
                <a:lnTo>
                  <a:pt x="27984" y="37414"/>
                </a:lnTo>
                <a:close/>
              </a:path>
              <a:path w="46354" h="66039">
                <a:moveTo>
                  <a:pt x="35503" y="8229"/>
                </a:moveTo>
                <a:lnTo>
                  <a:pt x="19773" y="8229"/>
                </a:lnTo>
                <a:lnTo>
                  <a:pt x="23914" y="9029"/>
                </a:lnTo>
                <a:lnTo>
                  <a:pt x="29121" y="12230"/>
                </a:lnTo>
                <a:lnTo>
                  <a:pt x="30429" y="14846"/>
                </a:lnTo>
                <a:lnTo>
                  <a:pt x="30429" y="22923"/>
                </a:lnTo>
                <a:lnTo>
                  <a:pt x="29222" y="25996"/>
                </a:lnTo>
                <a:lnTo>
                  <a:pt x="24345" y="29438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66"/>
                </a:lnTo>
                <a:lnTo>
                  <a:pt x="39789" y="22771"/>
                </a:lnTo>
                <a:lnTo>
                  <a:pt x="39230" y="13366"/>
                </a:lnTo>
                <a:lnTo>
                  <a:pt x="35503" y="822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8053889" y="6311648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89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8072019" y="6311643"/>
            <a:ext cx="63500" cy="66675"/>
          </a:xfrm>
          <a:custGeom>
            <a:avLst/>
            <a:gdLst/>
            <a:ahLst/>
            <a:cxnLst/>
            <a:rect l="l" t="t" r="r" b="b"/>
            <a:pathLst>
              <a:path w="63500" h="66675">
                <a:moveTo>
                  <a:pt x="23849" y="23317"/>
                </a:moveTo>
                <a:lnTo>
                  <a:pt x="16001" y="23317"/>
                </a:lnTo>
                <a:lnTo>
                  <a:pt x="30645" y="66078"/>
                </a:lnTo>
                <a:lnTo>
                  <a:pt x="32867" y="66078"/>
                </a:lnTo>
                <a:lnTo>
                  <a:pt x="39033" y="47574"/>
                </a:lnTo>
                <a:lnTo>
                  <a:pt x="31762" y="47574"/>
                </a:lnTo>
                <a:lnTo>
                  <a:pt x="23849" y="23317"/>
                </a:lnTo>
                <a:close/>
              </a:path>
              <a:path w="63500" h="66675">
                <a:moveTo>
                  <a:pt x="16243" y="0"/>
                </a:moveTo>
                <a:lnTo>
                  <a:pt x="12179" y="0"/>
                </a:lnTo>
                <a:lnTo>
                  <a:pt x="0" y="65189"/>
                </a:lnTo>
                <a:lnTo>
                  <a:pt x="8458" y="65189"/>
                </a:lnTo>
                <a:lnTo>
                  <a:pt x="16001" y="23317"/>
                </a:lnTo>
                <a:lnTo>
                  <a:pt x="23849" y="23317"/>
                </a:lnTo>
                <a:lnTo>
                  <a:pt x="16243" y="0"/>
                </a:lnTo>
                <a:close/>
              </a:path>
              <a:path w="63500" h="66675">
                <a:moveTo>
                  <a:pt x="54817" y="23317"/>
                </a:moveTo>
                <a:lnTo>
                  <a:pt x="47116" y="23317"/>
                </a:lnTo>
                <a:lnTo>
                  <a:pt x="54851" y="65189"/>
                </a:lnTo>
                <a:lnTo>
                  <a:pt x="63309" y="65189"/>
                </a:lnTo>
                <a:lnTo>
                  <a:pt x="54817" y="23317"/>
                </a:lnTo>
                <a:close/>
              </a:path>
              <a:path w="63500" h="66675">
                <a:moveTo>
                  <a:pt x="50088" y="0"/>
                </a:moveTo>
                <a:lnTo>
                  <a:pt x="46088" y="0"/>
                </a:lnTo>
                <a:lnTo>
                  <a:pt x="31762" y="47574"/>
                </a:lnTo>
                <a:lnTo>
                  <a:pt x="39033" y="47574"/>
                </a:lnTo>
                <a:lnTo>
                  <a:pt x="47116" y="23317"/>
                </a:lnTo>
                <a:lnTo>
                  <a:pt x="54817" y="23317"/>
                </a:lnTo>
                <a:lnTo>
                  <a:pt x="50088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8146995" y="6311644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89"/>
                </a:lnTo>
                <a:lnTo>
                  <a:pt x="38442" y="65189"/>
                </a:lnTo>
                <a:lnTo>
                  <a:pt x="38442" y="57175"/>
                </a:lnTo>
                <a:lnTo>
                  <a:pt x="8902" y="57175"/>
                </a:lnTo>
                <a:lnTo>
                  <a:pt x="8902" y="33680"/>
                </a:lnTo>
                <a:lnTo>
                  <a:pt x="30429" y="33680"/>
                </a:lnTo>
                <a:lnTo>
                  <a:pt x="30429" y="26123"/>
                </a:lnTo>
                <a:lnTo>
                  <a:pt x="8902" y="26123"/>
                </a:lnTo>
                <a:lnTo>
                  <a:pt x="8902" y="8013"/>
                </a:lnTo>
                <a:lnTo>
                  <a:pt x="38925" y="8013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7240923" y="6451116"/>
            <a:ext cx="45720" cy="66040"/>
          </a:xfrm>
          <a:custGeom>
            <a:avLst/>
            <a:gdLst/>
            <a:ahLst/>
            <a:cxnLst/>
            <a:rect l="l" t="t" r="r" b="b"/>
            <a:pathLst>
              <a:path w="45720" h="66040">
                <a:moveTo>
                  <a:pt x="25171" y="0"/>
                </a:moveTo>
                <a:lnTo>
                  <a:pt x="13716" y="0"/>
                </a:lnTo>
                <a:lnTo>
                  <a:pt x="8369" y="139"/>
                </a:lnTo>
                <a:lnTo>
                  <a:pt x="0" y="457"/>
                </a:lnTo>
                <a:lnTo>
                  <a:pt x="0" y="65633"/>
                </a:lnTo>
                <a:lnTo>
                  <a:pt x="13131" y="65633"/>
                </a:lnTo>
                <a:lnTo>
                  <a:pt x="25109" y="64149"/>
                </a:lnTo>
                <a:lnTo>
                  <a:pt x="36518" y="57844"/>
                </a:lnTo>
                <a:lnTo>
                  <a:pt x="36647" y="57632"/>
                </a:lnTo>
                <a:lnTo>
                  <a:pt x="13347" y="57632"/>
                </a:lnTo>
                <a:lnTo>
                  <a:pt x="10883" y="57467"/>
                </a:lnTo>
                <a:lnTo>
                  <a:pt x="8902" y="57175"/>
                </a:lnTo>
                <a:lnTo>
                  <a:pt x="8902" y="8458"/>
                </a:lnTo>
                <a:lnTo>
                  <a:pt x="12484" y="8166"/>
                </a:lnTo>
                <a:lnTo>
                  <a:pt x="14706" y="8013"/>
                </a:lnTo>
                <a:lnTo>
                  <a:pt x="37413" y="8013"/>
                </a:lnTo>
                <a:lnTo>
                  <a:pt x="32372" y="2755"/>
                </a:lnTo>
                <a:lnTo>
                  <a:pt x="25171" y="0"/>
                </a:lnTo>
                <a:close/>
              </a:path>
              <a:path w="45720" h="66040">
                <a:moveTo>
                  <a:pt x="37413" y="8013"/>
                </a:moveTo>
                <a:lnTo>
                  <a:pt x="14706" y="8013"/>
                </a:lnTo>
                <a:lnTo>
                  <a:pt x="22437" y="8788"/>
                </a:lnTo>
                <a:lnTo>
                  <a:pt x="32839" y="16105"/>
                </a:lnTo>
                <a:lnTo>
                  <a:pt x="36309" y="31140"/>
                </a:lnTo>
                <a:lnTo>
                  <a:pt x="36309" y="39458"/>
                </a:lnTo>
                <a:lnTo>
                  <a:pt x="34531" y="45935"/>
                </a:lnTo>
                <a:lnTo>
                  <a:pt x="30975" y="50622"/>
                </a:lnTo>
                <a:lnTo>
                  <a:pt x="27406" y="55283"/>
                </a:lnTo>
                <a:lnTo>
                  <a:pt x="22517" y="57632"/>
                </a:lnTo>
                <a:lnTo>
                  <a:pt x="36647" y="57632"/>
                </a:lnTo>
                <a:lnTo>
                  <a:pt x="43362" y="46595"/>
                </a:lnTo>
                <a:lnTo>
                  <a:pt x="45540" y="31140"/>
                </a:lnTo>
                <a:lnTo>
                  <a:pt x="45643" y="21209"/>
                </a:lnTo>
                <a:lnTo>
                  <a:pt x="42989" y="13830"/>
                </a:lnTo>
                <a:lnTo>
                  <a:pt x="37413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7307370" y="6451576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76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7328166" y="6450441"/>
            <a:ext cx="36830" cy="67945"/>
          </a:xfrm>
          <a:custGeom>
            <a:avLst/>
            <a:gdLst/>
            <a:ahLst/>
            <a:cxnLst/>
            <a:rect l="l" t="t" r="r" b="b"/>
            <a:pathLst>
              <a:path w="36829" h="67945">
                <a:moveTo>
                  <a:pt x="3429" y="55143"/>
                </a:moveTo>
                <a:lnTo>
                  <a:pt x="177" y="63322"/>
                </a:lnTo>
                <a:lnTo>
                  <a:pt x="4267" y="66052"/>
                </a:lnTo>
                <a:lnTo>
                  <a:pt x="9207" y="67424"/>
                </a:lnTo>
                <a:lnTo>
                  <a:pt x="21577" y="67424"/>
                </a:lnTo>
                <a:lnTo>
                  <a:pt x="26835" y="65722"/>
                </a:lnTo>
                <a:lnTo>
                  <a:pt x="34082" y="59423"/>
                </a:lnTo>
                <a:lnTo>
                  <a:pt x="14325" y="59423"/>
                </a:lnTo>
                <a:lnTo>
                  <a:pt x="12103" y="59004"/>
                </a:lnTo>
                <a:lnTo>
                  <a:pt x="7150" y="57365"/>
                </a:lnTo>
                <a:lnTo>
                  <a:pt x="5092" y="56349"/>
                </a:lnTo>
                <a:lnTo>
                  <a:pt x="3429" y="55143"/>
                </a:lnTo>
                <a:close/>
              </a:path>
              <a:path w="36829" h="67945">
                <a:moveTo>
                  <a:pt x="25628" y="0"/>
                </a:moveTo>
                <a:lnTo>
                  <a:pt x="13017" y="0"/>
                </a:lnTo>
                <a:lnTo>
                  <a:pt x="8597" y="1600"/>
                </a:lnTo>
                <a:lnTo>
                  <a:pt x="5168" y="4825"/>
                </a:lnTo>
                <a:lnTo>
                  <a:pt x="1714" y="8026"/>
                </a:lnTo>
                <a:lnTo>
                  <a:pt x="86" y="11861"/>
                </a:lnTo>
                <a:lnTo>
                  <a:pt x="0" y="20929"/>
                </a:lnTo>
                <a:lnTo>
                  <a:pt x="876" y="24345"/>
                </a:lnTo>
                <a:lnTo>
                  <a:pt x="4406" y="30035"/>
                </a:lnTo>
                <a:lnTo>
                  <a:pt x="7518" y="32499"/>
                </a:lnTo>
                <a:lnTo>
                  <a:pt x="21932" y="39255"/>
                </a:lnTo>
                <a:lnTo>
                  <a:pt x="24879" y="41300"/>
                </a:lnTo>
                <a:lnTo>
                  <a:pt x="27216" y="45072"/>
                </a:lnTo>
                <a:lnTo>
                  <a:pt x="27813" y="47116"/>
                </a:lnTo>
                <a:lnTo>
                  <a:pt x="27813" y="52260"/>
                </a:lnTo>
                <a:lnTo>
                  <a:pt x="26758" y="54673"/>
                </a:lnTo>
                <a:lnTo>
                  <a:pt x="22542" y="58458"/>
                </a:lnTo>
                <a:lnTo>
                  <a:pt x="19761" y="59423"/>
                </a:lnTo>
                <a:lnTo>
                  <a:pt x="34082" y="59423"/>
                </a:lnTo>
                <a:lnTo>
                  <a:pt x="34696" y="58889"/>
                </a:lnTo>
                <a:lnTo>
                  <a:pt x="36664" y="54736"/>
                </a:lnTo>
                <a:lnTo>
                  <a:pt x="36600" y="45072"/>
                </a:lnTo>
                <a:lnTo>
                  <a:pt x="35763" y="41617"/>
                </a:lnTo>
                <a:lnTo>
                  <a:pt x="32181" y="35775"/>
                </a:lnTo>
                <a:lnTo>
                  <a:pt x="29057" y="33261"/>
                </a:lnTo>
                <a:lnTo>
                  <a:pt x="15824" y="26962"/>
                </a:lnTo>
                <a:lnTo>
                  <a:pt x="13550" y="25666"/>
                </a:lnTo>
                <a:lnTo>
                  <a:pt x="11328" y="23837"/>
                </a:lnTo>
                <a:lnTo>
                  <a:pt x="10452" y="22682"/>
                </a:lnTo>
                <a:lnTo>
                  <a:pt x="9207" y="19964"/>
                </a:lnTo>
                <a:lnTo>
                  <a:pt x="8902" y="18440"/>
                </a:lnTo>
                <a:lnTo>
                  <a:pt x="8902" y="14096"/>
                </a:lnTo>
                <a:lnTo>
                  <a:pt x="9766" y="11861"/>
                </a:lnTo>
                <a:lnTo>
                  <a:pt x="13233" y="8432"/>
                </a:lnTo>
                <a:lnTo>
                  <a:pt x="15621" y="7569"/>
                </a:lnTo>
                <a:lnTo>
                  <a:pt x="32089" y="7569"/>
                </a:lnTo>
                <a:lnTo>
                  <a:pt x="33464" y="3517"/>
                </a:lnTo>
                <a:lnTo>
                  <a:pt x="30632" y="1168"/>
                </a:lnTo>
                <a:lnTo>
                  <a:pt x="25628" y="0"/>
                </a:lnTo>
                <a:close/>
              </a:path>
              <a:path w="36829" h="67945">
                <a:moveTo>
                  <a:pt x="32089" y="7569"/>
                </a:moveTo>
                <a:lnTo>
                  <a:pt x="20726" y="7569"/>
                </a:lnTo>
                <a:lnTo>
                  <a:pt x="22974" y="7988"/>
                </a:lnTo>
                <a:lnTo>
                  <a:pt x="27838" y="9588"/>
                </a:lnTo>
                <a:lnTo>
                  <a:pt x="29641" y="10401"/>
                </a:lnTo>
                <a:lnTo>
                  <a:pt x="30835" y="11264"/>
                </a:lnTo>
                <a:lnTo>
                  <a:pt x="32089" y="756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7379670" y="6451116"/>
            <a:ext cx="38735" cy="66040"/>
          </a:xfrm>
          <a:custGeom>
            <a:avLst/>
            <a:gdLst/>
            <a:ahLst/>
            <a:cxnLst/>
            <a:rect l="l" t="t" r="r" b="b"/>
            <a:pathLst>
              <a:path w="38734" h="66040">
                <a:moveTo>
                  <a:pt x="12192" y="0"/>
                </a:moveTo>
                <a:lnTo>
                  <a:pt x="10795" y="0"/>
                </a:lnTo>
                <a:lnTo>
                  <a:pt x="6731" y="139"/>
                </a:lnTo>
                <a:lnTo>
                  <a:pt x="0" y="457"/>
                </a:lnTo>
                <a:lnTo>
                  <a:pt x="0" y="65633"/>
                </a:lnTo>
                <a:lnTo>
                  <a:pt x="8902" y="65633"/>
                </a:lnTo>
                <a:lnTo>
                  <a:pt x="8902" y="40525"/>
                </a:lnTo>
                <a:lnTo>
                  <a:pt x="19871" y="40525"/>
                </a:lnTo>
                <a:lnTo>
                  <a:pt x="30715" y="37421"/>
                </a:lnTo>
                <a:lnTo>
                  <a:pt x="33873" y="32969"/>
                </a:lnTo>
                <a:lnTo>
                  <a:pt x="14655" y="32969"/>
                </a:lnTo>
                <a:lnTo>
                  <a:pt x="8902" y="32524"/>
                </a:lnTo>
                <a:lnTo>
                  <a:pt x="8902" y="8458"/>
                </a:lnTo>
                <a:lnTo>
                  <a:pt x="10947" y="8166"/>
                </a:lnTo>
                <a:lnTo>
                  <a:pt x="12560" y="8013"/>
                </a:lnTo>
                <a:lnTo>
                  <a:pt x="35769" y="8013"/>
                </a:lnTo>
                <a:lnTo>
                  <a:pt x="29369" y="2622"/>
                </a:lnTo>
                <a:lnTo>
                  <a:pt x="12192" y="0"/>
                </a:lnTo>
                <a:close/>
              </a:path>
              <a:path w="38734" h="66040">
                <a:moveTo>
                  <a:pt x="19871" y="40525"/>
                </a:moveTo>
                <a:lnTo>
                  <a:pt x="8902" y="40525"/>
                </a:lnTo>
                <a:lnTo>
                  <a:pt x="12280" y="40843"/>
                </a:lnTo>
                <a:lnTo>
                  <a:pt x="14478" y="40982"/>
                </a:lnTo>
                <a:lnTo>
                  <a:pt x="18597" y="40890"/>
                </a:lnTo>
                <a:lnTo>
                  <a:pt x="19871" y="40525"/>
                </a:lnTo>
                <a:close/>
              </a:path>
              <a:path w="38734" h="66040">
                <a:moveTo>
                  <a:pt x="35769" y="8013"/>
                </a:moveTo>
                <a:lnTo>
                  <a:pt x="25527" y="8013"/>
                </a:lnTo>
                <a:lnTo>
                  <a:pt x="31419" y="11988"/>
                </a:lnTo>
                <a:lnTo>
                  <a:pt x="31419" y="28625"/>
                </a:lnTo>
                <a:lnTo>
                  <a:pt x="25895" y="32969"/>
                </a:lnTo>
                <a:lnTo>
                  <a:pt x="33873" y="32969"/>
                </a:lnTo>
                <a:lnTo>
                  <a:pt x="37535" y="27806"/>
                </a:lnTo>
                <a:lnTo>
                  <a:pt x="38716" y="10496"/>
                </a:lnTo>
                <a:lnTo>
                  <a:pt x="35769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7435029" y="6451574"/>
            <a:ext cx="45720" cy="66675"/>
          </a:xfrm>
          <a:custGeom>
            <a:avLst/>
            <a:gdLst/>
            <a:ahLst/>
            <a:cxnLst/>
            <a:rect l="l" t="t" r="r" b="b"/>
            <a:pathLst>
              <a:path w="45720" h="66675">
                <a:moveTo>
                  <a:pt x="8902" y="0"/>
                </a:moveTo>
                <a:lnTo>
                  <a:pt x="0" y="0"/>
                </a:lnTo>
                <a:lnTo>
                  <a:pt x="0" y="52057"/>
                </a:lnTo>
                <a:lnTo>
                  <a:pt x="1968" y="57251"/>
                </a:lnTo>
                <a:lnTo>
                  <a:pt x="9855" y="64477"/>
                </a:lnTo>
                <a:lnTo>
                  <a:pt x="15481" y="66293"/>
                </a:lnTo>
                <a:lnTo>
                  <a:pt x="29870" y="66293"/>
                </a:lnTo>
                <a:lnTo>
                  <a:pt x="35471" y="64439"/>
                </a:lnTo>
                <a:lnTo>
                  <a:pt x="42330" y="58280"/>
                </a:lnTo>
                <a:lnTo>
                  <a:pt x="18542" y="58280"/>
                </a:lnTo>
                <a:lnTo>
                  <a:pt x="15201" y="56997"/>
                </a:lnTo>
                <a:lnTo>
                  <a:pt x="10147" y="51866"/>
                </a:lnTo>
                <a:lnTo>
                  <a:pt x="8926" y="48666"/>
                </a:lnTo>
                <a:lnTo>
                  <a:pt x="8902" y="0"/>
                </a:lnTo>
                <a:close/>
              </a:path>
              <a:path w="45720" h="66675">
                <a:moveTo>
                  <a:pt x="45732" y="0"/>
                </a:moveTo>
                <a:lnTo>
                  <a:pt x="36830" y="0"/>
                </a:lnTo>
                <a:lnTo>
                  <a:pt x="36830" y="48666"/>
                </a:lnTo>
                <a:lnTo>
                  <a:pt x="35585" y="52057"/>
                </a:lnTo>
                <a:lnTo>
                  <a:pt x="30569" y="56997"/>
                </a:lnTo>
                <a:lnTo>
                  <a:pt x="27076" y="58280"/>
                </a:lnTo>
                <a:lnTo>
                  <a:pt x="42330" y="58280"/>
                </a:lnTo>
                <a:lnTo>
                  <a:pt x="43688" y="57061"/>
                </a:lnTo>
                <a:lnTo>
                  <a:pt x="45677" y="52057"/>
                </a:lnTo>
                <a:lnTo>
                  <a:pt x="4573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7492792" y="6451575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29" y="8001"/>
                </a:moveTo>
                <a:lnTo>
                  <a:pt x="20726" y="8001"/>
                </a:lnTo>
                <a:lnTo>
                  <a:pt x="20726" y="65176"/>
                </a:lnTo>
                <a:lnTo>
                  <a:pt x="29629" y="65176"/>
                </a:lnTo>
                <a:lnTo>
                  <a:pt x="29629" y="8001"/>
                </a:lnTo>
                <a:close/>
              </a:path>
              <a:path w="51434" h="65404">
                <a:moveTo>
                  <a:pt x="51295" y="0"/>
                </a:moveTo>
                <a:lnTo>
                  <a:pt x="0" y="0"/>
                </a:lnTo>
                <a:lnTo>
                  <a:pt x="0" y="8001"/>
                </a:lnTo>
                <a:lnTo>
                  <a:pt x="51295" y="8001"/>
                </a:lnTo>
                <a:lnTo>
                  <a:pt x="5129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/>
          <p:nvPr/>
        </p:nvSpPr>
        <p:spPr>
          <a:xfrm>
            <a:off x="7556129" y="6451575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76"/>
                </a:lnTo>
                <a:lnTo>
                  <a:pt x="38430" y="65176"/>
                </a:lnTo>
                <a:lnTo>
                  <a:pt x="38430" y="57175"/>
                </a:lnTo>
                <a:lnTo>
                  <a:pt x="8902" y="57175"/>
                </a:lnTo>
                <a:lnTo>
                  <a:pt x="8902" y="33667"/>
                </a:lnTo>
                <a:lnTo>
                  <a:pt x="30429" y="33667"/>
                </a:lnTo>
                <a:lnTo>
                  <a:pt x="30429" y="26111"/>
                </a:lnTo>
                <a:lnTo>
                  <a:pt x="8902" y="26111"/>
                </a:lnTo>
                <a:lnTo>
                  <a:pt x="8902" y="8001"/>
                </a:lnTo>
                <a:lnTo>
                  <a:pt x="38925" y="8001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7641960" y="6450913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40">
                <a:moveTo>
                  <a:pt x="16281" y="0"/>
                </a:moveTo>
                <a:lnTo>
                  <a:pt x="11201" y="88"/>
                </a:lnTo>
                <a:lnTo>
                  <a:pt x="2641" y="546"/>
                </a:lnTo>
                <a:lnTo>
                  <a:pt x="0" y="660"/>
                </a:lnTo>
                <a:lnTo>
                  <a:pt x="0" y="65836"/>
                </a:lnTo>
                <a:lnTo>
                  <a:pt x="8902" y="65836"/>
                </a:lnTo>
                <a:lnTo>
                  <a:pt x="8902" y="37388"/>
                </a:lnTo>
                <a:lnTo>
                  <a:pt x="27969" y="37388"/>
                </a:lnTo>
                <a:lnTo>
                  <a:pt x="27000" y="35852"/>
                </a:lnTo>
                <a:lnTo>
                  <a:pt x="30467" y="35051"/>
                </a:lnTo>
                <a:lnTo>
                  <a:pt x="33477" y="33007"/>
                </a:lnTo>
                <a:lnTo>
                  <a:pt x="35564" y="30289"/>
                </a:lnTo>
                <a:lnTo>
                  <a:pt x="13093" y="30289"/>
                </a:lnTo>
                <a:lnTo>
                  <a:pt x="11023" y="30137"/>
                </a:lnTo>
                <a:lnTo>
                  <a:pt x="8902" y="29844"/>
                </a:lnTo>
                <a:lnTo>
                  <a:pt x="8902" y="8661"/>
                </a:lnTo>
                <a:lnTo>
                  <a:pt x="11493" y="8369"/>
                </a:lnTo>
                <a:lnTo>
                  <a:pt x="13258" y="8216"/>
                </a:lnTo>
                <a:lnTo>
                  <a:pt x="35502" y="8216"/>
                </a:lnTo>
                <a:lnTo>
                  <a:pt x="31959" y="3333"/>
                </a:lnTo>
                <a:lnTo>
                  <a:pt x="16281" y="0"/>
                </a:lnTo>
                <a:close/>
              </a:path>
              <a:path w="46354" h="66040">
                <a:moveTo>
                  <a:pt x="27969" y="37388"/>
                </a:moveTo>
                <a:lnTo>
                  <a:pt x="8902" y="37388"/>
                </a:lnTo>
                <a:lnTo>
                  <a:pt x="13195" y="37706"/>
                </a:lnTo>
                <a:lnTo>
                  <a:pt x="16344" y="37845"/>
                </a:lnTo>
                <a:lnTo>
                  <a:pt x="18326" y="37845"/>
                </a:lnTo>
                <a:lnTo>
                  <a:pt x="35725" y="65836"/>
                </a:lnTo>
                <a:lnTo>
                  <a:pt x="45910" y="65836"/>
                </a:lnTo>
                <a:lnTo>
                  <a:pt x="27969" y="37388"/>
                </a:lnTo>
                <a:close/>
              </a:path>
              <a:path w="46354" h="66040">
                <a:moveTo>
                  <a:pt x="35502" y="8216"/>
                </a:moveTo>
                <a:lnTo>
                  <a:pt x="19773" y="8216"/>
                </a:lnTo>
                <a:lnTo>
                  <a:pt x="23914" y="9016"/>
                </a:lnTo>
                <a:lnTo>
                  <a:pt x="29121" y="12217"/>
                </a:lnTo>
                <a:lnTo>
                  <a:pt x="30429" y="14846"/>
                </a:lnTo>
                <a:lnTo>
                  <a:pt x="30429" y="22910"/>
                </a:lnTo>
                <a:lnTo>
                  <a:pt x="29222" y="25971"/>
                </a:lnTo>
                <a:lnTo>
                  <a:pt x="24345" y="29425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41"/>
                </a:lnTo>
                <a:lnTo>
                  <a:pt x="39789" y="22758"/>
                </a:lnTo>
                <a:lnTo>
                  <a:pt x="39231" y="13357"/>
                </a:lnTo>
                <a:lnTo>
                  <a:pt x="35502" y="8216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7699112" y="6451575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76"/>
                </a:lnTo>
                <a:lnTo>
                  <a:pt x="38430" y="65176"/>
                </a:lnTo>
                <a:lnTo>
                  <a:pt x="38430" y="57175"/>
                </a:lnTo>
                <a:lnTo>
                  <a:pt x="8902" y="57175"/>
                </a:lnTo>
                <a:lnTo>
                  <a:pt x="8902" y="33667"/>
                </a:lnTo>
                <a:lnTo>
                  <a:pt x="30429" y="33667"/>
                </a:lnTo>
                <a:lnTo>
                  <a:pt x="30429" y="26111"/>
                </a:lnTo>
                <a:lnTo>
                  <a:pt x="8902" y="26111"/>
                </a:lnTo>
                <a:lnTo>
                  <a:pt x="8902" y="8001"/>
                </a:lnTo>
                <a:lnTo>
                  <a:pt x="38925" y="8001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7749355" y="6450441"/>
            <a:ext cx="36830" cy="67945"/>
          </a:xfrm>
          <a:custGeom>
            <a:avLst/>
            <a:gdLst/>
            <a:ahLst/>
            <a:cxnLst/>
            <a:rect l="l" t="t" r="r" b="b"/>
            <a:pathLst>
              <a:path w="36829" h="67945">
                <a:moveTo>
                  <a:pt x="3441" y="55143"/>
                </a:moveTo>
                <a:lnTo>
                  <a:pt x="177" y="63322"/>
                </a:lnTo>
                <a:lnTo>
                  <a:pt x="4279" y="66052"/>
                </a:lnTo>
                <a:lnTo>
                  <a:pt x="9220" y="67424"/>
                </a:lnTo>
                <a:lnTo>
                  <a:pt x="21590" y="67424"/>
                </a:lnTo>
                <a:lnTo>
                  <a:pt x="26847" y="65722"/>
                </a:lnTo>
                <a:lnTo>
                  <a:pt x="34095" y="59423"/>
                </a:lnTo>
                <a:lnTo>
                  <a:pt x="14325" y="59423"/>
                </a:lnTo>
                <a:lnTo>
                  <a:pt x="12128" y="59004"/>
                </a:lnTo>
                <a:lnTo>
                  <a:pt x="7162" y="57365"/>
                </a:lnTo>
                <a:lnTo>
                  <a:pt x="5092" y="56349"/>
                </a:lnTo>
                <a:lnTo>
                  <a:pt x="3441" y="55143"/>
                </a:lnTo>
                <a:close/>
              </a:path>
              <a:path w="36829" h="67945">
                <a:moveTo>
                  <a:pt x="25628" y="0"/>
                </a:moveTo>
                <a:lnTo>
                  <a:pt x="13017" y="0"/>
                </a:lnTo>
                <a:lnTo>
                  <a:pt x="8610" y="1600"/>
                </a:lnTo>
                <a:lnTo>
                  <a:pt x="5168" y="4825"/>
                </a:lnTo>
                <a:lnTo>
                  <a:pt x="1714" y="8026"/>
                </a:lnTo>
                <a:lnTo>
                  <a:pt x="86" y="11861"/>
                </a:lnTo>
                <a:lnTo>
                  <a:pt x="0" y="20929"/>
                </a:lnTo>
                <a:lnTo>
                  <a:pt x="901" y="24345"/>
                </a:lnTo>
                <a:lnTo>
                  <a:pt x="4419" y="30035"/>
                </a:lnTo>
                <a:lnTo>
                  <a:pt x="7531" y="32499"/>
                </a:lnTo>
                <a:lnTo>
                  <a:pt x="21945" y="39255"/>
                </a:lnTo>
                <a:lnTo>
                  <a:pt x="24892" y="41300"/>
                </a:lnTo>
                <a:lnTo>
                  <a:pt x="27228" y="45072"/>
                </a:lnTo>
                <a:lnTo>
                  <a:pt x="27813" y="47116"/>
                </a:lnTo>
                <a:lnTo>
                  <a:pt x="27813" y="52260"/>
                </a:lnTo>
                <a:lnTo>
                  <a:pt x="26758" y="54673"/>
                </a:lnTo>
                <a:lnTo>
                  <a:pt x="22542" y="58458"/>
                </a:lnTo>
                <a:lnTo>
                  <a:pt x="19761" y="59423"/>
                </a:lnTo>
                <a:lnTo>
                  <a:pt x="34095" y="59423"/>
                </a:lnTo>
                <a:lnTo>
                  <a:pt x="34709" y="58889"/>
                </a:lnTo>
                <a:lnTo>
                  <a:pt x="36677" y="54736"/>
                </a:lnTo>
                <a:lnTo>
                  <a:pt x="36612" y="45072"/>
                </a:lnTo>
                <a:lnTo>
                  <a:pt x="35775" y="41617"/>
                </a:lnTo>
                <a:lnTo>
                  <a:pt x="32194" y="35775"/>
                </a:lnTo>
                <a:lnTo>
                  <a:pt x="29070" y="33261"/>
                </a:lnTo>
                <a:lnTo>
                  <a:pt x="15836" y="26962"/>
                </a:lnTo>
                <a:lnTo>
                  <a:pt x="13550" y="25666"/>
                </a:lnTo>
                <a:lnTo>
                  <a:pt x="11328" y="23837"/>
                </a:lnTo>
                <a:lnTo>
                  <a:pt x="10464" y="22682"/>
                </a:lnTo>
                <a:lnTo>
                  <a:pt x="9220" y="19964"/>
                </a:lnTo>
                <a:lnTo>
                  <a:pt x="8902" y="18440"/>
                </a:lnTo>
                <a:lnTo>
                  <a:pt x="8902" y="14096"/>
                </a:lnTo>
                <a:lnTo>
                  <a:pt x="9779" y="11861"/>
                </a:lnTo>
                <a:lnTo>
                  <a:pt x="13258" y="8432"/>
                </a:lnTo>
                <a:lnTo>
                  <a:pt x="15621" y="7569"/>
                </a:lnTo>
                <a:lnTo>
                  <a:pt x="32102" y="7569"/>
                </a:lnTo>
                <a:lnTo>
                  <a:pt x="33477" y="3517"/>
                </a:lnTo>
                <a:lnTo>
                  <a:pt x="30645" y="1168"/>
                </a:lnTo>
                <a:lnTo>
                  <a:pt x="25628" y="0"/>
                </a:lnTo>
                <a:close/>
              </a:path>
              <a:path w="36829" h="67945">
                <a:moveTo>
                  <a:pt x="32102" y="7569"/>
                </a:moveTo>
                <a:lnTo>
                  <a:pt x="20726" y="7569"/>
                </a:lnTo>
                <a:lnTo>
                  <a:pt x="22974" y="7988"/>
                </a:lnTo>
                <a:lnTo>
                  <a:pt x="27863" y="9588"/>
                </a:lnTo>
                <a:lnTo>
                  <a:pt x="29654" y="10401"/>
                </a:lnTo>
                <a:lnTo>
                  <a:pt x="30848" y="11264"/>
                </a:lnTo>
                <a:lnTo>
                  <a:pt x="32102" y="756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7797730" y="6450408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62"/>
                </a:lnTo>
                <a:lnTo>
                  <a:pt x="0" y="23774"/>
                </a:lnTo>
                <a:lnTo>
                  <a:pt x="0" y="33452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27"/>
                </a:lnTo>
                <a:lnTo>
                  <a:pt x="46158" y="59448"/>
                </a:lnTo>
                <a:lnTo>
                  <a:pt x="20878" y="59448"/>
                </a:lnTo>
                <a:lnTo>
                  <a:pt x="16725" y="56934"/>
                </a:lnTo>
                <a:lnTo>
                  <a:pt x="10833" y="46926"/>
                </a:lnTo>
                <a:lnTo>
                  <a:pt x="9347" y="40678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4"/>
                </a:lnTo>
                <a:lnTo>
                  <a:pt x="41882" y="16931"/>
                </a:lnTo>
                <a:lnTo>
                  <a:pt x="44926" y="33098"/>
                </a:lnTo>
                <a:lnTo>
                  <a:pt x="44945" y="41490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48"/>
                </a:lnTo>
                <a:lnTo>
                  <a:pt x="46158" y="59448"/>
                </a:lnTo>
                <a:lnTo>
                  <a:pt x="47514" y="57742"/>
                </a:lnTo>
                <a:lnTo>
                  <a:pt x="52588" y="47076"/>
                </a:lnTo>
                <a:lnTo>
                  <a:pt x="54279" y="33098"/>
                </a:lnTo>
                <a:lnTo>
                  <a:pt x="52464" y="19222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7866810" y="6451574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76"/>
                </a:lnTo>
                <a:lnTo>
                  <a:pt x="38354" y="65176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7917521" y="6451574"/>
            <a:ext cx="45720" cy="66675"/>
          </a:xfrm>
          <a:custGeom>
            <a:avLst/>
            <a:gdLst/>
            <a:ahLst/>
            <a:cxnLst/>
            <a:rect l="l" t="t" r="r" b="b"/>
            <a:pathLst>
              <a:path w="45720" h="66675">
                <a:moveTo>
                  <a:pt x="8902" y="0"/>
                </a:moveTo>
                <a:lnTo>
                  <a:pt x="0" y="0"/>
                </a:lnTo>
                <a:lnTo>
                  <a:pt x="0" y="52057"/>
                </a:lnTo>
                <a:lnTo>
                  <a:pt x="1968" y="57251"/>
                </a:lnTo>
                <a:lnTo>
                  <a:pt x="9855" y="64477"/>
                </a:lnTo>
                <a:lnTo>
                  <a:pt x="15481" y="66293"/>
                </a:lnTo>
                <a:lnTo>
                  <a:pt x="29870" y="66293"/>
                </a:lnTo>
                <a:lnTo>
                  <a:pt x="35471" y="64439"/>
                </a:lnTo>
                <a:lnTo>
                  <a:pt x="42330" y="58280"/>
                </a:lnTo>
                <a:lnTo>
                  <a:pt x="18542" y="58280"/>
                </a:lnTo>
                <a:lnTo>
                  <a:pt x="15201" y="56997"/>
                </a:lnTo>
                <a:lnTo>
                  <a:pt x="10147" y="51866"/>
                </a:lnTo>
                <a:lnTo>
                  <a:pt x="8926" y="48666"/>
                </a:lnTo>
                <a:lnTo>
                  <a:pt x="8902" y="0"/>
                </a:lnTo>
                <a:close/>
              </a:path>
              <a:path w="45720" h="66675">
                <a:moveTo>
                  <a:pt x="45732" y="0"/>
                </a:moveTo>
                <a:lnTo>
                  <a:pt x="36830" y="0"/>
                </a:lnTo>
                <a:lnTo>
                  <a:pt x="36830" y="48666"/>
                </a:lnTo>
                <a:lnTo>
                  <a:pt x="35585" y="52057"/>
                </a:lnTo>
                <a:lnTo>
                  <a:pt x="30569" y="56997"/>
                </a:lnTo>
                <a:lnTo>
                  <a:pt x="27076" y="58280"/>
                </a:lnTo>
                <a:lnTo>
                  <a:pt x="42330" y="58280"/>
                </a:lnTo>
                <a:lnTo>
                  <a:pt x="43688" y="57061"/>
                </a:lnTo>
                <a:lnTo>
                  <a:pt x="45677" y="52057"/>
                </a:lnTo>
                <a:lnTo>
                  <a:pt x="4573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/>
          <p:nvPr/>
        </p:nvSpPr>
        <p:spPr>
          <a:xfrm>
            <a:off x="7975284" y="6451575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29" y="8001"/>
                </a:moveTo>
                <a:lnTo>
                  <a:pt x="20726" y="8001"/>
                </a:lnTo>
                <a:lnTo>
                  <a:pt x="20726" y="65176"/>
                </a:lnTo>
                <a:lnTo>
                  <a:pt x="29629" y="65176"/>
                </a:lnTo>
                <a:lnTo>
                  <a:pt x="29629" y="8001"/>
                </a:lnTo>
                <a:close/>
              </a:path>
              <a:path w="51434" h="65404">
                <a:moveTo>
                  <a:pt x="51295" y="0"/>
                </a:moveTo>
                <a:lnTo>
                  <a:pt x="0" y="0"/>
                </a:lnTo>
                <a:lnTo>
                  <a:pt x="0" y="8001"/>
                </a:lnTo>
                <a:lnTo>
                  <a:pt x="51295" y="8001"/>
                </a:lnTo>
                <a:lnTo>
                  <a:pt x="5129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44"/>
          <p:cNvSpPr/>
          <p:nvPr/>
        </p:nvSpPr>
        <p:spPr>
          <a:xfrm>
            <a:off x="8044630" y="6451576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76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8065425" y="6450408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62"/>
                </a:lnTo>
                <a:lnTo>
                  <a:pt x="0" y="23774"/>
                </a:lnTo>
                <a:lnTo>
                  <a:pt x="0" y="33452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27"/>
                </a:lnTo>
                <a:lnTo>
                  <a:pt x="46158" y="59448"/>
                </a:lnTo>
                <a:lnTo>
                  <a:pt x="20878" y="59448"/>
                </a:lnTo>
                <a:lnTo>
                  <a:pt x="16725" y="56934"/>
                </a:lnTo>
                <a:lnTo>
                  <a:pt x="10833" y="46926"/>
                </a:lnTo>
                <a:lnTo>
                  <a:pt x="9347" y="40678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4"/>
                </a:lnTo>
                <a:lnTo>
                  <a:pt x="41882" y="16931"/>
                </a:lnTo>
                <a:lnTo>
                  <a:pt x="44926" y="33098"/>
                </a:lnTo>
                <a:lnTo>
                  <a:pt x="44945" y="41490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48"/>
                </a:lnTo>
                <a:lnTo>
                  <a:pt x="46158" y="59448"/>
                </a:lnTo>
                <a:lnTo>
                  <a:pt x="47514" y="57742"/>
                </a:lnTo>
                <a:lnTo>
                  <a:pt x="52588" y="47076"/>
                </a:lnTo>
                <a:lnTo>
                  <a:pt x="54279" y="33098"/>
                </a:lnTo>
                <a:lnTo>
                  <a:pt x="52464" y="19222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46"/>
          <p:cNvSpPr/>
          <p:nvPr/>
        </p:nvSpPr>
        <p:spPr>
          <a:xfrm>
            <a:off x="8134510" y="6451570"/>
            <a:ext cx="45085" cy="66675"/>
          </a:xfrm>
          <a:custGeom>
            <a:avLst/>
            <a:gdLst/>
            <a:ahLst/>
            <a:cxnLst/>
            <a:rect l="l" t="t" r="r" b="b"/>
            <a:pathLst>
              <a:path w="45084" h="66675">
                <a:moveTo>
                  <a:pt x="16945" y="18415"/>
                </a:moveTo>
                <a:lnTo>
                  <a:pt x="8445" y="18415"/>
                </a:lnTo>
                <a:lnTo>
                  <a:pt x="42138" y="66078"/>
                </a:lnTo>
                <a:lnTo>
                  <a:pt x="44792" y="66078"/>
                </a:lnTo>
                <a:lnTo>
                  <a:pt x="44792" y="45072"/>
                </a:lnTo>
                <a:lnTo>
                  <a:pt x="36347" y="45072"/>
                </a:lnTo>
                <a:lnTo>
                  <a:pt x="16945" y="18415"/>
                </a:lnTo>
                <a:close/>
              </a:path>
              <a:path w="45084" h="66675">
                <a:moveTo>
                  <a:pt x="3543" y="0"/>
                </a:moveTo>
                <a:lnTo>
                  <a:pt x="0" y="0"/>
                </a:lnTo>
                <a:lnTo>
                  <a:pt x="0" y="65176"/>
                </a:lnTo>
                <a:lnTo>
                  <a:pt x="8445" y="65176"/>
                </a:lnTo>
                <a:lnTo>
                  <a:pt x="8445" y="18415"/>
                </a:lnTo>
                <a:lnTo>
                  <a:pt x="16945" y="18415"/>
                </a:lnTo>
                <a:lnTo>
                  <a:pt x="3543" y="0"/>
                </a:lnTo>
                <a:close/>
              </a:path>
              <a:path w="45084" h="66675">
                <a:moveTo>
                  <a:pt x="44792" y="0"/>
                </a:moveTo>
                <a:lnTo>
                  <a:pt x="36347" y="0"/>
                </a:lnTo>
                <a:lnTo>
                  <a:pt x="36347" y="45072"/>
                </a:lnTo>
                <a:lnTo>
                  <a:pt x="44792" y="45072"/>
                </a:lnTo>
                <a:lnTo>
                  <a:pt x="4479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97605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4030" y="1060450"/>
            <a:ext cx="6655383" cy="3231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ru-RU" dirty="0"/>
              <a:t>До нов</a:t>
            </a:r>
            <a:r>
              <a:rPr lang="uk-UA" dirty="0"/>
              <a:t>их зустрічей</a:t>
            </a:r>
            <a:r>
              <a:rPr lang="ru-RU" dirty="0"/>
              <a:t>!</a:t>
            </a:r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1359314" y="2"/>
            <a:ext cx="46355" cy="1428115"/>
          </a:xfrm>
          <a:custGeom>
            <a:avLst/>
            <a:gdLst/>
            <a:ahLst/>
            <a:cxnLst/>
            <a:rect l="l" t="t" r="r" b="b"/>
            <a:pathLst>
              <a:path w="46355" h="1428115">
                <a:moveTo>
                  <a:pt x="0" y="4"/>
                </a:moveTo>
                <a:lnTo>
                  <a:pt x="0" y="1427543"/>
                </a:lnTo>
                <a:lnTo>
                  <a:pt x="45986" y="1378623"/>
                </a:lnTo>
                <a:lnTo>
                  <a:pt x="45986" y="4"/>
                </a:lnTo>
                <a:lnTo>
                  <a:pt x="0" y="4"/>
                </a:lnTo>
              </a:path>
            </a:pathLst>
          </a:custGeom>
          <a:solidFill>
            <a:srgbClr val="A92B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8284416" y="6270012"/>
            <a:ext cx="455930" cy="288925"/>
          </a:xfrm>
          <a:custGeom>
            <a:avLst/>
            <a:gdLst/>
            <a:ahLst/>
            <a:cxnLst/>
            <a:rect l="l" t="t" r="r" b="b"/>
            <a:pathLst>
              <a:path w="455929" h="288925">
                <a:moveTo>
                  <a:pt x="59131" y="0"/>
                </a:moveTo>
                <a:lnTo>
                  <a:pt x="21958" y="0"/>
                </a:lnTo>
                <a:lnTo>
                  <a:pt x="0" y="23558"/>
                </a:lnTo>
                <a:lnTo>
                  <a:pt x="36791" y="23558"/>
                </a:lnTo>
                <a:lnTo>
                  <a:pt x="124929" y="288328"/>
                </a:lnTo>
                <a:lnTo>
                  <a:pt x="153746" y="288328"/>
                </a:lnTo>
                <a:lnTo>
                  <a:pt x="166641" y="249351"/>
                </a:lnTo>
                <a:lnTo>
                  <a:pt x="139128" y="249351"/>
                </a:lnTo>
                <a:lnTo>
                  <a:pt x="59131" y="0"/>
                </a:lnTo>
                <a:close/>
              </a:path>
              <a:path w="455929" h="288925">
                <a:moveTo>
                  <a:pt x="420312" y="23558"/>
                </a:moveTo>
                <a:lnTo>
                  <a:pt x="334784" y="23558"/>
                </a:lnTo>
                <a:lnTo>
                  <a:pt x="347863" y="23801"/>
                </a:lnTo>
                <a:lnTo>
                  <a:pt x="360312" y="24529"/>
                </a:lnTo>
                <a:lnTo>
                  <a:pt x="399351" y="39065"/>
                </a:lnTo>
                <a:lnTo>
                  <a:pt x="409457" y="69937"/>
                </a:lnTo>
                <a:lnTo>
                  <a:pt x="408496" y="85114"/>
                </a:lnTo>
                <a:lnTo>
                  <a:pt x="376593" y="120998"/>
                </a:lnTo>
                <a:lnTo>
                  <a:pt x="316903" y="125488"/>
                </a:lnTo>
                <a:lnTo>
                  <a:pt x="316903" y="147421"/>
                </a:lnTo>
                <a:lnTo>
                  <a:pt x="350227" y="147421"/>
                </a:lnTo>
                <a:lnTo>
                  <a:pt x="363274" y="147888"/>
                </a:lnTo>
                <a:lnTo>
                  <a:pt x="401111" y="157018"/>
                </a:lnTo>
                <a:lnTo>
                  <a:pt x="425400" y="186476"/>
                </a:lnTo>
                <a:lnTo>
                  <a:pt x="427787" y="198703"/>
                </a:lnTo>
                <a:lnTo>
                  <a:pt x="427430" y="215630"/>
                </a:lnTo>
                <a:lnTo>
                  <a:pt x="400029" y="257723"/>
                </a:lnTo>
                <a:lnTo>
                  <a:pt x="281177" y="264782"/>
                </a:lnTo>
                <a:lnTo>
                  <a:pt x="222694" y="264782"/>
                </a:lnTo>
                <a:lnTo>
                  <a:pt x="222694" y="288328"/>
                </a:lnTo>
                <a:lnTo>
                  <a:pt x="365645" y="288328"/>
                </a:lnTo>
                <a:lnTo>
                  <a:pt x="378458" y="287802"/>
                </a:lnTo>
                <a:lnTo>
                  <a:pt x="418071" y="277903"/>
                </a:lnTo>
                <a:lnTo>
                  <a:pt x="450687" y="241917"/>
                </a:lnTo>
                <a:lnTo>
                  <a:pt x="455802" y="206298"/>
                </a:lnTo>
                <a:lnTo>
                  <a:pt x="454885" y="191054"/>
                </a:lnTo>
                <a:lnTo>
                  <a:pt x="432164" y="149408"/>
                </a:lnTo>
                <a:lnTo>
                  <a:pt x="409643" y="137432"/>
                </a:lnTo>
                <a:lnTo>
                  <a:pt x="413975" y="127553"/>
                </a:lnTo>
                <a:lnTo>
                  <a:pt x="434885" y="94350"/>
                </a:lnTo>
                <a:lnTo>
                  <a:pt x="437121" y="69849"/>
                </a:lnTo>
                <a:lnTo>
                  <a:pt x="436100" y="55235"/>
                </a:lnTo>
                <a:lnTo>
                  <a:pt x="433039" y="42780"/>
                </a:lnTo>
                <a:lnTo>
                  <a:pt x="427940" y="32488"/>
                </a:lnTo>
                <a:lnTo>
                  <a:pt x="420312" y="23558"/>
                </a:lnTo>
                <a:close/>
              </a:path>
              <a:path w="455929" h="288925">
                <a:moveTo>
                  <a:pt x="281012" y="63372"/>
                </a:moveTo>
                <a:lnTo>
                  <a:pt x="253415" y="92748"/>
                </a:lnTo>
                <a:lnTo>
                  <a:pt x="253555" y="264782"/>
                </a:lnTo>
                <a:lnTo>
                  <a:pt x="281177" y="264782"/>
                </a:lnTo>
                <a:lnTo>
                  <a:pt x="281012" y="63372"/>
                </a:lnTo>
                <a:close/>
              </a:path>
              <a:path w="455929" h="288925">
                <a:moveTo>
                  <a:pt x="275589" y="0"/>
                </a:moveTo>
                <a:lnTo>
                  <a:pt x="220357" y="0"/>
                </a:lnTo>
                <a:lnTo>
                  <a:pt x="139128" y="249351"/>
                </a:lnTo>
                <a:lnTo>
                  <a:pt x="166641" y="249351"/>
                </a:lnTo>
                <a:lnTo>
                  <a:pt x="177888" y="215630"/>
                </a:lnTo>
                <a:lnTo>
                  <a:pt x="189934" y="179811"/>
                </a:lnTo>
                <a:lnTo>
                  <a:pt x="208316" y="125460"/>
                </a:lnTo>
                <a:lnTo>
                  <a:pt x="219786" y="91318"/>
                </a:lnTo>
                <a:lnTo>
                  <a:pt x="231285" y="56817"/>
                </a:lnTo>
                <a:lnTo>
                  <a:pt x="238690" y="34443"/>
                </a:lnTo>
                <a:lnTo>
                  <a:pt x="247738" y="23558"/>
                </a:lnTo>
                <a:lnTo>
                  <a:pt x="420312" y="23558"/>
                </a:lnTo>
                <a:lnTo>
                  <a:pt x="419057" y="22089"/>
                </a:lnTo>
                <a:lnTo>
                  <a:pt x="383012" y="4049"/>
                </a:lnTo>
                <a:lnTo>
                  <a:pt x="345525" y="143"/>
                </a:lnTo>
                <a:lnTo>
                  <a:pt x="275589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8767799" y="6270011"/>
            <a:ext cx="27940" cy="67310"/>
          </a:xfrm>
          <a:custGeom>
            <a:avLst/>
            <a:gdLst/>
            <a:ahLst/>
            <a:cxnLst/>
            <a:rect l="l" t="t" r="r" b="b"/>
            <a:pathLst>
              <a:path w="27940" h="67310">
                <a:moveTo>
                  <a:pt x="27571" y="0"/>
                </a:moveTo>
                <a:lnTo>
                  <a:pt x="0" y="0"/>
                </a:lnTo>
                <a:lnTo>
                  <a:pt x="0" y="66954"/>
                </a:lnTo>
                <a:lnTo>
                  <a:pt x="27571" y="37604"/>
                </a:lnTo>
                <a:lnTo>
                  <a:pt x="27571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7231663" y="6311641"/>
            <a:ext cx="76835" cy="66675"/>
          </a:xfrm>
          <a:custGeom>
            <a:avLst/>
            <a:gdLst/>
            <a:ahLst/>
            <a:cxnLst/>
            <a:rect l="l" t="t" r="r" b="b"/>
            <a:pathLst>
              <a:path w="76834" h="66675">
                <a:moveTo>
                  <a:pt x="9258" y="0"/>
                </a:moveTo>
                <a:lnTo>
                  <a:pt x="0" y="0"/>
                </a:lnTo>
                <a:lnTo>
                  <a:pt x="20561" y="66078"/>
                </a:lnTo>
                <a:lnTo>
                  <a:pt x="23367" y="66078"/>
                </a:lnTo>
                <a:lnTo>
                  <a:pt x="30000" y="45529"/>
                </a:lnTo>
                <a:lnTo>
                  <a:pt x="22339" y="45529"/>
                </a:lnTo>
                <a:lnTo>
                  <a:pt x="9258" y="0"/>
                </a:lnTo>
                <a:close/>
              </a:path>
              <a:path w="76834" h="66675">
                <a:moveTo>
                  <a:pt x="46365" y="21145"/>
                </a:moveTo>
                <a:lnTo>
                  <a:pt x="37871" y="21145"/>
                </a:lnTo>
                <a:lnTo>
                  <a:pt x="53390" y="66078"/>
                </a:lnTo>
                <a:lnTo>
                  <a:pt x="56197" y="66078"/>
                </a:lnTo>
                <a:lnTo>
                  <a:pt x="62535" y="45440"/>
                </a:lnTo>
                <a:lnTo>
                  <a:pt x="53936" y="45440"/>
                </a:lnTo>
                <a:lnTo>
                  <a:pt x="46365" y="21145"/>
                </a:lnTo>
                <a:close/>
              </a:path>
              <a:path w="76834" h="66675">
                <a:moveTo>
                  <a:pt x="39776" y="0"/>
                </a:moveTo>
                <a:lnTo>
                  <a:pt x="36664" y="0"/>
                </a:lnTo>
                <a:lnTo>
                  <a:pt x="22339" y="45529"/>
                </a:lnTo>
                <a:lnTo>
                  <a:pt x="30000" y="45529"/>
                </a:lnTo>
                <a:lnTo>
                  <a:pt x="37871" y="21145"/>
                </a:lnTo>
                <a:lnTo>
                  <a:pt x="46365" y="21145"/>
                </a:lnTo>
                <a:lnTo>
                  <a:pt x="39776" y="0"/>
                </a:lnTo>
                <a:close/>
              </a:path>
              <a:path w="76834" h="66675">
                <a:moveTo>
                  <a:pt x="76492" y="0"/>
                </a:moveTo>
                <a:lnTo>
                  <a:pt x="67233" y="0"/>
                </a:lnTo>
                <a:lnTo>
                  <a:pt x="53936" y="45440"/>
                </a:lnTo>
                <a:lnTo>
                  <a:pt x="62535" y="45440"/>
                </a:lnTo>
                <a:lnTo>
                  <a:pt x="7649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7319956" y="6311643"/>
            <a:ext cx="46355" cy="65405"/>
          </a:xfrm>
          <a:custGeom>
            <a:avLst/>
            <a:gdLst/>
            <a:ahLst/>
            <a:cxnLst/>
            <a:rect l="l" t="t" r="r" b="b"/>
            <a:pathLst>
              <a:path w="4635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8902" y="65189"/>
                </a:lnTo>
                <a:lnTo>
                  <a:pt x="8902" y="33680"/>
                </a:lnTo>
                <a:lnTo>
                  <a:pt x="46278" y="33680"/>
                </a:lnTo>
                <a:lnTo>
                  <a:pt x="46278" y="26123"/>
                </a:lnTo>
                <a:lnTo>
                  <a:pt x="8902" y="26123"/>
                </a:lnTo>
                <a:lnTo>
                  <a:pt x="8902" y="0"/>
                </a:lnTo>
                <a:close/>
              </a:path>
              <a:path w="46354" h="65404">
                <a:moveTo>
                  <a:pt x="46278" y="33680"/>
                </a:moveTo>
                <a:lnTo>
                  <a:pt x="37376" y="33680"/>
                </a:lnTo>
                <a:lnTo>
                  <a:pt x="37376" y="65189"/>
                </a:lnTo>
                <a:lnTo>
                  <a:pt x="46278" y="65189"/>
                </a:lnTo>
                <a:lnTo>
                  <a:pt x="46278" y="33680"/>
                </a:lnTo>
                <a:close/>
              </a:path>
              <a:path w="46354" h="65404">
                <a:moveTo>
                  <a:pt x="46278" y="0"/>
                </a:moveTo>
                <a:lnTo>
                  <a:pt x="37376" y="0"/>
                </a:lnTo>
                <a:lnTo>
                  <a:pt x="37376" y="26123"/>
                </a:lnTo>
                <a:lnTo>
                  <a:pt x="46278" y="26123"/>
                </a:lnTo>
                <a:lnTo>
                  <a:pt x="46278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7390148" y="6311648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89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7408186" y="6311644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16" y="8013"/>
                </a:moveTo>
                <a:lnTo>
                  <a:pt x="20726" y="8013"/>
                </a:lnTo>
                <a:lnTo>
                  <a:pt x="20726" y="65189"/>
                </a:lnTo>
                <a:lnTo>
                  <a:pt x="29616" y="65189"/>
                </a:lnTo>
                <a:lnTo>
                  <a:pt x="29616" y="8013"/>
                </a:lnTo>
                <a:close/>
              </a:path>
              <a:path w="51434" h="65404">
                <a:moveTo>
                  <a:pt x="51282" y="0"/>
                </a:moveTo>
                <a:lnTo>
                  <a:pt x="0" y="0"/>
                </a:lnTo>
                <a:lnTo>
                  <a:pt x="0" y="8013"/>
                </a:lnTo>
                <a:lnTo>
                  <a:pt x="51282" y="8013"/>
                </a:lnTo>
                <a:lnTo>
                  <a:pt x="5128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7471510" y="6311644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89"/>
                </a:lnTo>
                <a:lnTo>
                  <a:pt x="38442" y="65189"/>
                </a:lnTo>
                <a:lnTo>
                  <a:pt x="38442" y="57175"/>
                </a:lnTo>
                <a:lnTo>
                  <a:pt x="8902" y="57175"/>
                </a:lnTo>
                <a:lnTo>
                  <a:pt x="8902" y="33680"/>
                </a:lnTo>
                <a:lnTo>
                  <a:pt x="30429" y="33680"/>
                </a:lnTo>
                <a:lnTo>
                  <a:pt x="30429" y="26123"/>
                </a:lnTo>
                <a:lnTo>
                  <a:pt x="8902" y="26123"/>
                </a:lnTo>
                <a:lnTo>
                  <a:pt x="8902" y="8013"/>
                </a:lnTo>
                <a:lnTo>
                  <a:pt x="38925" y="8013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7553774" y="6310529"/>
            <a:ext cx="47625" cy="67945"/>
          </a:xfrm>
          <a:custGeom>
            <a:avLst/>
            <a:gdLst/>
            <a:ahLst/>
            <a:cxnLst/>
            <a:rect l="l" t="t" r="r" b="b"/>
            <a:pathLst>
              <a:path w="47625" h="67945">
                <a:moveTo>
                  <a:pt x="35166" y="0"/>
                </a:moveTo>
                <a:lnTo>
                  <a:pt x="19811" y="0"/>
                </a:lnTo>
                <a:lnTo>
                  <a:pt x="13055" y="3225"/>
                </a:lnTo>
                <a:lnTo>
                  <a:pt x="7790" y="9724"/>
                </a:lnTo>
                <a:lnTo>
                  <a:pt x="1947" y="20597"/>
                </a:lnTo>
                <a:lnTo>
                  <a:pt x="0" y="33909"/>
                </a:lnTo>
                <a:lnTo>
                  <a:pt x="0" y="43967"/>
                </a:lnTo>
                <a:lnTo>
                  <a:pt x="2451" y="52057"/>
                </a:lnTo>
                <a:lnTo>
                  <a:pt x="12230" y="64338"/>
                </a:lnTo>
                <a:lnTo>
                  <a:pt x="18948" y="67411"/>
                </a:lnTo>
                <a:lnTo>
                  <a:pt x="35585" y="67411"/>
                </a:lnTo>
                <a:lnTo>
                  <a:pt x="42240" y="64846"/>
                </a:lnTo>
                <a:lnTo>
                  <a:pt x="47396" y="59715"/>
                </a:lnTo>
                <a:lnTo>
                  <a:pt x="47167" y="59397"/>
                </a:lnTo>
                <a:lnTo>
                  <a:pt x="22771" y="59397"/>
                </a:lnTo>
                <a:lnTo>
                  <a:pt x="18211" y="57099"/>
                </a:lnTo>
                <a:lnTo>
                  <a:pt x="11125" y="47879"/>
                </a:lnTo>
                <a:lnTo>
                  <a:pt x="9347" y="41859"/>
                </a:lnTo>
                <a:lnTo>
                  <a:pt x="9347" y="26682"/>
                </a:lnTo>
                <a:lnTo>
                  <a:pt x="11087" y="20320"/>
                </a:lnTo>
                <a:lnTo>
                  <a:pt x="17995" y="10477"/>
                </a:lnTo>
                <a:lnTo>
                  <a:pt x="22580" y="8013"/>
                </a:lnTo>
                <a:lnTo>
                  <a:pt x="42960" y="8013"/>
                </a:lnTo>
                <a:lnTo>
                  <a:pt x="44716" y="3517"/>
                </a:lnTo>
                <a:lnTo>
                  <a:pt x="40716" y="1181"/>
                </a:lnTo>
                <a:lnTo>
                  <a:pt x="35166" y="0"/>
                </a:lnTo>
                <a:close/>
              </a:path>
              <a:path w="47625" h="67945">
                <a:moveTo>
                  <a:pt x="42494" y="52908"/>
                </a:moveTo>
                <a:lnTo>
                  <a:pt x="39217" y="57251"/>
                </a:lnTo>
                <a:lnTo>
                  <a:pt x="34505" y="59397"/>
                </a:lnTo>
                <a:lnTo>
                  <a:pt x="47167" y="59397"/>
                </a:lnTo>
                <a:lnTo>
                  <a:pt x="42494" y="52908"/>
                </a:lnTo>
                <a:close/>
              </a:path>
              <a:path w="47625" h="67945">
                <a:moveTo>
                  <a:pt x="42960" y="8013"/>
                </a:moveTo>
                <a:lnTo>
                  <a:pt x="34404" y="8013"/>
                </a:lnTo>
                <a:lnTo>
                  <a:pt x="38900" y="9055"/>
                </a:lnTo>
                <a:lnTo>
                  <a:pt x="41744" y="11125"/>
                </a:lnTo>
                <a:lnTo>
                  <a:pt x="42960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7612838" y="6310489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75"/>
                </a:lnTo>
                <a:lnTo>
                  <a:pt x="0" y="23761"/>
                </a:lnTo>
                <a:lnTo>
                  <a:pt x="0" y="33438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14"/>
                </a:lnTo>
                <a:lnTo>
                  <a:pt x="46166" y="59436"/>
                </a:lnTo>
                <a:lnTo>
                  <a:pt x="20878" y="59436"/>
                </a:lnTo>
                <a:lnTo>
                  <a:pt x="16725" y="56946"/>
                </a:lnTo>
                <a:lnTo>
                  <a:pt x="10833" y="46913"/>
                </a:lnTo>
                <a:lnTo>
                  <a:pt x="9347" y="40665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3"/>
                </a:lnTo>
                <a:lnTo>
                  <a:pt x="41882" y="16926"/>
                </a:lnTo>
                <a:lnTo>
                  <a:pt x="44926" y="33098"/>
                </a:lnTo>
                <a:lnTo>
                  <a:pt x="44945" y="41503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36"/>
                </a:lnTo>
                <a:lnTo>
                  <a:pt x="46166" y="59436"/>
                </a:lnTo>
                <a:lnTo>
                  <a:pt x="47514" y="57742"/>
                </a:lnTo>
                <a:lnTo>
                  <a:pt x="52588" y="47080"/>
                </a:lnTo>
                <a:lnTo>
                  <a:pt x="54279" y="33098"/>
                </a:lnTo>
                <a:lnTo>
                  <a:pt x="52464" y="19217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7681918" y="6311643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38354" y="65189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7732611" y="6311643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38354" y="65189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7776806" y="6310752"/>
            <a:ext cx="53975" cy="66675"/>
          </a:xfrm>
          <a:custGeom>
            <a:avLst/>
            <a:gdLst/>
            <a:ahLst/>
            <a:cxnLst/>
            <a:rect l="l" t="t" r="r" b="b"/>
            <a:pathLst>
              <a:path w="53975" h="66675">
                <a:moveTo>
                  <a:pt x="28829" y="0"/>
                </a:moveTo>
                <a:lnTo>
                  <a:pt x="26466" y="0"/>
                </a:lnTo>
                <a:lnTo>
                  <a:pt x="0" y="66078"/>
                </a:lnTo>
                <a:lnTo>
                  <a:pt x="9969" y="66078"/>
                </a:lnTo>
                <a:lnTo>
                  <a:pt x="14770" y="52323"/>
                </a:lnTo>
                <a:lnTo>
                  <a:pt x="48278" y="52323"/>
                </a:lnTo>
                <a:lnTo>
                  <a:pt x="45847" y="45783"/>
                </a:lnTo>
                <a:lnTo>
                  <a:pt x="17132" y="45783"/>
                </a:lnTo>
                <a:lnTo>
                  <a:pt x="27228" y="17094"/>
                </a:lnTo>
                <a:lnTo>
                  <a:pt x="35183" y="17094"/>
                </a:lnTo>
                <a:lnTo>
                  <a:pt x="28829" y="0"/>
                </a:lnTo>
                <a:close/>
              </a:path>
              <a:path w="53975" h="66675">
                <a:moveTo>
                  <a:pt x="48278" y="52323"/>
                </a:moveTo>
                <a:lnTo>
                  <a:pt x="39014" y="52323"/>
                </a:lnTo>
                <a:lnTo>
                  <a:pt x="43510" y="66078"/>
                </a:lnTo>
                <a:lnTo>
                  <a:pt x="53390" y="66078"/>
                </a:lnTo>
                <a:lnTo>
                  <a:pt x="48278" y="52323"/>
                </a:lnTo>
                <a:close/>
              </a:path>
              <a:path w="53975" h="66675">
                <a:moveTo>
                  <a:pt x="35183" y="17094"/>
                </a:moveTo>
                <a:lnTo>
                  <a:pt x="27228" y="17094"/>
                </a:lnTo>
                <a:lnTo>
                  <a:pt x="36487" y="45783"/>
                </a:lnTo>
                <a:lnTo>
                  <a:pt x="45847" y="45783"/>
                </a:lnTo>
                <a:lnTo>
                  <a:pt x="35183" y="17094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7842057" y="6310981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39">
                <a:moveTo>
                  <a:pt x="16281" y="0"/>
                </a:moveTo>
                <a:lnTo>
                  <a:pt x="11201" y="101"/>
                </a:lnTo>
                <a:lnTo>
                  <a:pt x="2641" y="558"/>
                </a:lnTo>
                <a:lnTo>
                  <a:pt x="0" y="660"/>
                </a:lnTo>
                <a:lnTo>
                  <a:pt x="0" y="65849"/>
                </a:lnTo>
                <a:lnTo>
                  <a:pt x="8902" y="65849"/>
                </a:lnTo>
                <a:lnTo>
                  <a:pt x="8902" y="37414"/>
                </a:lnTo>
                <a:lnTo>
                  <a:pt x="27984" y="37414"/>
                </a:lnTo>
                <a:lnTo>
                  <a:pt x="27000" y="35852"/>
                </a:lnTo>
                <a:lnTo>
                  <a:pt x="30467" y="35052"/>
                </a:lnTo>
                <a:lnTo>
                  <a:pt x="33477" y="33020"/>
                </a:lnTo>
                <a:lnTo>
                  <a:pt x="35564" y="30289"/>
                </a:lnTo>
                <a:lnTo>
                  <a:pt x="13093" y="30289"/>
                </a:lnTo>
                <a:lnTo>
                  <a:pt x="11023" y="30149"/>
                </a:lnTo>
                <a:lnTo>
                  <a:pt x="8902" y="29857"/>
                </a:lnTo>
                <a:lnTo>
                  <a:pt x="8902" y="8674"/>
                </a:lnTo>
                <a:lnTo>
                  <a:pt x="11493" y="8369"/>
                </a:lnTo>
                <a:lnTo>
                  <a:pt x="13258" y="8229"/>
                </a:lnTo>
                <a:lnTo>
                  <a:pt x="35503" y="8229"/>
                </a:lnTo>
                <a:lnTo>
                  <a:pt x="31956" y="3340"/>
                </a:lnTo>
                <a:lnTo>
                  <a:pt x="16281" y="0"/>
                </a:lnTo>
                <a:close/>
              </a:path>
              <a:path w="46354" h="66039">
                <a:moveTo>
                  <a:pt x="27984" y="37414"/>
                </a:moveTo>
                <a:lnTo>
                  <a:pt x="8902" y="37414"/>
                </a:lnTo>
                <a:lnTo>
                  <a:pt x="13195" y="37706"/>
                </a:lnTo>
                <a:lnTo>
                  <a:pt x="16344" y="37858"/>
                </a:lnTo>
                <a:lnTo>
                  <a:pt x="18326" y="37858"/>
                </a:lnTo>
                <a:lnTo>
                  <a:pt x="35725" y="65849"/>
                </a:lnTo>
                <a:lnTo>
                  <a:pt x="45910" y="65849"/>
                </a:lnTo>
                <a:lnTo>
                  <a:pt x="27984" y="37414"/>
                </a:lnTo>
                <a:close/>
              </a:path>
              <a:path w="46354" h="66039">
                <a:moveTo>
                  <a:pt x="35503" y="8229"/>
                </a:moveTo>
                <a:lnTo>
                  <a:pt x="19773" y="8229"/>
                </a:lnTo>
                <a:lnTo>
                  <a:pt x="23914" y="9029"/>
                </a:lnTo>
                <a:lnTo>
                  <a:pt x="29121" y="12230"/>
                </a:lnTo>
                <a:lnTo>
                  <a:pt x="30429" y="14846"/>
                </a:lnTo>
                <a:lnTo>
                  <a:pt x="30429" y="22923"/>
                </a:lnTo>
                <a:lnTo>
                  <a:pt x="29222" y="25996"/>
                </a:lnTo>
                <a:lnTo>
                  <a:pt x="24345" y="29438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66"/>
                </a:lnTo>
                <a:lnTo>
                  <a:pt x="39789" y="22771"/>
                </a:lnTo>
                <a:lnTo>
                  <a:pt x="39230" y="13366"/>
                </a:lnTo>
                <a:lnTo>
                  <a:pt x="35503" y="822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7928106" y="6310529"/>
            <a:ext cx="47625" cy="67945"/>
          </a:xfrm>
          <a:custGeom>
            <a:avLst/>
            <a:gdLst/>
            <a:ahLst/>
            <a:cxnLst/>
            <a:rect l="l" t="t" r="r" b="b"/>
            <a:pathLst>
              <a:path w="47625" h="67945">
                <a:moveTo>
                  <a:pt x="35166" y="0"/>
                </a:moveTo>
                <a:lnTo>
                  <a:pt x="19811" y="0"/>
                </a:lnTo>
                <a:lnTo>
                  <a:pt x="13055" y="3225"/>
                </a:lnTo>
                <a:lnTo>
                  <a:pt x="7790" y="9724"/>
                </a:lnTo>
                <a:lnTo>
                  <a:pt x="1947" y="20597"/>
                </a:lnTo>
                <a:lnTo>
                  <a:pt x="0" y="33909"/>
                </a:lnTo>
                <a:lnTo>
                  <a:pt x="0" y="43967"/>
                </a:lnTo>
                <a:lnTo>
                  <a:pt x="2451" y="52057"/>
                </a:lnTo>
                <a:lnTo>
                  <a:pt x="12230" y="64338"/>
                </a:lnTo>
                <a:lnTo>
                  <a:pt x="18948" y="67411"/>
                </a:lnTo>
                <a:lnTo>
                  <a:pt x="35585" y="67411"/>
                </a:lnTo>
                <a:lnTo>
                  <a:pt x="42240" y="64846"/>
                </a:lnTo>
                <a:lnTo>
                  <a:pt x="47396" y="59715"/>
                </a:lnTo>
                <a:lnTo>
                  <a:pt x="47167" y="59397"/>
                </a:lnTo>
                <a:lnTo>
                  <a:pt x="22771" y="59397"/>
                </a:lnTo>
                <a:lnTo>
                  <a:pt x="18211" y="57099"/>
                </a:lnTo>
                <a:lnTo>
                  <a:pt x="11125" y="47879"/>
                </a:lnTo>
                <a:lnTo>
                  <a:pt x="9347" y="41859"/>
                </a:lnTo>
                <a:lnTo>
                  <a:pt x="9347" y="26682"/>
                </a:lnTo>
                <a:lnTo>
                  <a:pt x="11087" y="20320"/>
                </a:lnTo>
                <a:lnTo>
                  <a:pt x="17995" y="10477"/>
                </a:lnTo>
                <a:lnTo>
                  <a:pt x="22580" y="8013"/>
                </a:lnTo>
                <a:lnTo>
                  <a:pt x="42960" y="8013"/>
                </a:lnTo>
                <a:lnTo>
                  <a:pt x="44716" y="3517"/>
                </a:lnTo>
                <a:lnTo>
                  <a:pt x="40716" y="1181"/>
                </a:lnTo>
                <a:lnTo>
                  <a:pt x="35166" y="0"/>
                </a:lnTo>
                <a:close/>
              </a:path>
              <a:path w="47625" h="67945">
                <a:moveTo>
                  <a:pt x="42494" y="52908"/>
                </a:moveTo>
                <a:lnTo>
                  <a:pt x="39217" y="57251"/>
                </a:lnTo>
                <a:lnTo>
                  <a:pt x="34505" y="59397"/>
                </a:lnTo>
                <a:lnTo>
                  <a:pt x="47167" y="59397"/>
                </a:lnTo>
                <a:lnTo>
                  <a:pt x="42494" y="52908"/>
                </a:lnTo>
                <a:close/>
              </a:path>
              <a:path w="47625" h="67945">
                <a:moveTo>
                  <a:pt x="42960" y="8013"/>
                </a:moveTo>
                <a:lnTo>
                  <a:pt x="34404" y="8013"/>
                </a:lnTo>
                <a:lnTo>
                  <a:pt x="38900" y="9055"/>
                </a:lnTo>
                <a:lnTo>
                  <a:pt x="41744" y="11125"/>
                </a:lnTo>
                <a:lnTo>
                  <a:pt x="42960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7990721" y="6310981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39">
                <a:moveTo>
                  <a:pt x="16281" y="0"/>
                </a:moveTo>
                <a:lnTo>
                  <a:pt x="11201" y="101"/>
                </a:lnTo>
                <a:lnTo>
                  <a:pt x="2641" y="558"/>
                </a:lnTo>
                <a:lnTo>
                  <a:pt x="0" y="660"/>
                </a:lnTo>
                <a:lnTo>
                  <a:pt x="0" y="65849"/>
                </a:lnTo>
                <a:lnTo>
                  <a:pt x="8902" y="65849"/>
                </a:lnTo>
                <a:lnTo>
                  <a:pt x="8902" y="37414"/>
                </a:lnTo>
                <a:lnTo>
                  <a:pt x="27984" y="37414"/>
                </a:lnTo>
                <a:lnTo>
                  <a:pt x="27000" y="35852"/>
                </a:lnTo>
                <a:lnTo>
                  <a:pt x="30467" y="35052"/>
                </a:lnTo>
                <a:lnTo>
                  <a:pt x="33477" y="33020"/>
                </a:lnTo>
                <a:lnTo>
                  <a:pt x="35564" y="30289"/>
                </a:lnTo>
                <a:lnTo>
                  <a:pt x="13093" y="30289"/>
                </a:lnTo>
                <a:lnTo>
                  <a:pt x="11036" y="30149"/>
                </a:lnTo>
                <a:lnTo>
                  <a:pt x="8902" y="29857"/>
                </a:lnTo>
                <a:lnTo>
                  <a:pt x="8902" y="8674"/>
                </a:lnTo>
                <a:lnTo>
                  <a:pt x="11493" y="8369"/>
                </a:lnTo>
                <a:lnTo>
                  <a:pt x="13258" y="8229"/>
                </a:lnTo>
                <a:lnTo>
                  <a:pt x="35503" y="8229"/>
                </a:lnTo>
                <a:lnTo>
                  <a:pt x="31956" y="3340"/>
                </a:lnTo>
                <a:lnTo>
                  <a:pt x="16281" y="0"/>
                </a:lnTo>
                <a:close/>
              </a:path>
              <a:path w="46354" h="66039">
                <a:moveTo>
                  <a:pt x="27984" y="37414"/>
                </a:moveTo>
                <a:lnTo>
                  <a:pt x="8902" y="37414"/>
                </a:lnTo>
                <a:lnTo>
                  <a:pt x="13195" y="37706"/>
                </a:lnTo>
                <a:lnTo>
                  <a:pt x="16344" y="37858"/>
                </a:lnTo>
                <a:lnTo>
                  <a:pt x="18326" y="37858"/>
                </a:lnTo>
                <a:lnTo>
                  <a:pt x="35725" y="65849"/>
                </a:lnTo>
                <a:lnTo>
                  <a:pt x="45910" y="65849"/>
                </a:lnTo>
                <a:lnTo>
                  <a:pt x="27984" y="37414"/>
                </a:lnTo>
                <a:close/>
              </a:path>
              <a:path w="46354" h="66039">
                <a:moveTo>
                  <a:pt x="35503" y="8229"/>
                </a:moveTo>
                <a:lnTo>
                  <a:pt x="19773" y="8229"/>
                </a:lnTo>
                <a:lnTo>
                  <a:pt x="23914" y="9029"/>
                </a:lnTo>
                <a:lnTo>
                  <a:pt x="29121" y="12230"/>
                </a:lnTo>
                <a:lnTo>
                  <a:pt x="30429" y="14846"/>
                </a:lnTo>
                <a:lnTo>
                  <a:pt x="30429" y="22923"/>
                </a:lnTo>
                <a:lnTo>
                  <a:pt x="29222" y="25996"/>
                </a:lnTo>
                <a:lnTo>
                  <a:pt x="24345" y="29438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66"/>
                </a:lnTo>
                <a:lnTo>
                  <a:pt x="39789" y="22771"/>
                </a:lnTo>
                <a:lnTo>
                  <a:pt x="39230" y="13366"/>
                </a:lnTo>
                <a:lnTo>
                  <a:pt x="35503" y="822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8053889" y="6311648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89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8072019" y="6311643"/>
            <a:ext cx="63500" cy="66675"/>
          </a:xfrm>
          <a:custGeom>
            <a:avLst/>
            <a:gdLst/>
            <a:ahLst/>
            <a:cxnLst/>
            <a:rect l="l" t="t" r="r" b="b"/>
            <a:pathLst>
              <a:path w="63500" h="66675">
                <a:moveTo>
                  <a:pt x="23849" y="23317"/>
                </a:moveTo>
                <a:lnTo>
                  <a:pt x="16001" y="23317"/>
                </a:lnTo>
                <a:lnTo>
                  <a:pt x="30645" y="66078"/>
                </a:lnTo>
                <a:lnTo>
                  <a:pt x="32867" y="66078"/>
                </a:lnTo>
                <a:lnTo>
                  <a:pt x="39033" y="47574"/>
                </a:lnTo>
                <a:lnTo>
                  <a:pt x="31762" y="47574"/>
                </a:lnTo>
                <a:lnTo>
                  <a:pt x="23849" y="23317"/>
                </a:lnTo>
                <a:close/>
              </a:path>
              <a:path w="63500" h="66675">
                <a:moveTo>
                  <a:pt x="16243" y="0"/>
                </a:moveTo>
                <a:lnTo>
                  <a:pt x="12179" y="0"/>
                </a:lnTo>
                <a:lnTo>
                  <a:pt x="0" y="65189"/>
                </a:lnTo>
                <a:lnTo>
                  <a:pt x="8458" y="65189"/>
                </a:lnTo>
                <a:lnTo>
                  <a:pt x="16001" y="23317"/>
                </a:lnTo>
                <a:lnTo>
                  <a:pt x="23849" y="23317"/>
                </a:lnTo>
                <a:lnTo>
                  <a:pt x="16243" y="0"/>
                </a:lnTo>
                <a:close/>
              </a:path>
              <a:path w="63500" h="66675">
                <a:moveTo>
                  <a:pt x="54817" y="23317"/>
                </a:moveTo>
                <a:lnTo>
                  <a:pt x="47116" y="23317"/>
                </a:lnTo>
                <a:lnTo>
                  <a:pt x="54851" y="65189"/>
                </a:lnTo>
                <a:lnTo>
                  <a:pt x="63309" y="65189"/>
                </a:lnTo>
                <a:lnTo>
                  <a:pt x="54817" y="23317"/>
                </a:lnTo>
                <a:close/>
              </a:path>
              <a:path w="63500" h="66675">
                <a:moveTo>
                  <a:pt x="50088" y="0"/>
                </a:moveTo>
                <a:lnTo>
                  <a:pt x="46088" y="0"/>
                </a:lnTo>
                <a:lnTo>
                  <a:pt x="31762" y="47574"/>
                </a:lnTo>
                <a:lnTo>
                  <a:pt x="39033" y="47574"/>
                </a:lnTo>
                <a:lnTo>
                  <a:pt x="47116" y="23317"/>
                </a:lnTo>
                <a:lnTo>
                  <a:pt x="54817" y="23317"/>
                </a:lnTo>
                <a:lnTo>
                  <a:pt x="50088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8146995" y="6311644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89"/>
                </a:lnTo>
                <a:lnTo>
                  <a:pt x="38442" y="65189"/>
                </a:lnTo>
                <a:lnTo>
                  <a:pt x="38442" y="57175"/>
                </a:lnTo>
                <a:lnTo>
                  <a:pt x="8902" y="57175"/>
                </a:lnTo>
                <a:lnTo>
                  <a:pt x="8902" y="33680"/>
                </a:lnTo>
                <a:lnTo>
                  <a:pt x="30429" y="33680"/>
                </a:lnTo>
                <a:lnTo>
                  <a:pt x="30429" y="26123"/>
                </a:lnTo>
                <a:lnTo>
                  <a:pt x="8902" y="26123"/>
                </a:lnTo>
                <a:lnTo>
                  <a:pt x="8902" y="8013"/>
                </a:lnTo>
                <a:lnTo>
                  <a:pt x="38925" y="8013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7240923" y="6451116"/>
            <a:ext cx="45720" cy="66040"/>
          </a:xfrm>
          <a:custGeom>
            <a:avLst/>
            <a:gdLst/>
            <a:ahLst/>
            <a:cxnLst/>
            <a:rect l="l" t="t" r="r" b="b"/>
            <a:pathLst>
              <a:path w="45720" h="66040">
                <a:moveTo>
                  <a:pt x="25171" y="0"/>
                </a:moveTo>
                <a:lnTo>
                  <a:pt x="13716" y="0"/>
                </a:lnTo>
                <a:lnTo>
                  <a:pt x="8369" y="139"/>
                </a:lnTo>
                <a:lnTo>
                  <a:pt x="0" y="457"/>
                </a:lnTo>
                <a:lnTo>
                  <a:pt x="0" y="65633"/>
                </a:lnTo>
                <a:lnTo>
                  <a:pt x="13131" y="65633"/>
                </a:lnTo>
                <a:lnTo>
                  <a:pt x="25109" y="64149"/>
                </a:lnTo>
                <a:lnTo>
                  <a:pt x="36518" y="57844"/>
                </a:lnTo>
                <a:lnTo>
                  <a:pt x="36647" y="57632"/>
                </a:lnTo>
                <a:lnTo>
                  <a:pt x="13347" y="57632"/>
                </a:lnTo>
                <a:lnTo>
                  <a:pt x="10883" y="57467"/>
                </a:lnTo>
                <a:lnTo>
                  <a:pt x="8902" y="57175"/>
                </a:lnTo>
                <a:lnTo>
                  <a:pt x="8902" y="8458"/>
                </a:lnTo>
                <a:lnTo>
                  <a:pt x="12484" y="8166"/>
                </a:lnTo>
                <a:lnTo>
                  <a:pt x="14706" y="8013"/>
                </a:lnTo>
                <a:lnTo>
                  <a:pt x="37413" y="8013"/>
                </a:lnTo>
                <a:lnTo>
                  <a:pt x="32372" y="2755"/>
                </a:lnTo>
                <a:lnTo>
                  <a:pt x="25171" y="0"/>
                </a:lnTo>
                <a:close/>
              </a:path>
              <a:path w="45720" h="66040">
                <a:moveTo>
                  <a:pt x="37413" y="8013"/>
                </a:moveTo>
                <a:lnTo>
                  <a:pt x="14706" y="8013"/>
                </a:lnTo>
                <a:lnTo>
                  <a:pt x="22437" y="8788"/>
                </a:lnTo>
                <a:lnTo>
                  <a:pt x="32839" y="16105"/>
                </a:lnTo>
                <a:lnTo>
                  <a:pt x="36309" y="31140"/>
                </a:lnTo>
                <a:lnTo>
                  <a:pt x="36309" y="39458"/>
                </a:lnTo>
                <a:lnTo>
                  <a:pt x="34531" y="45935"/>
                </a:lnTo>
                <a:lnTo>
                  <a:pt x="30975" y="50622"/>
                </a:lnTo>
                <a:lnTo>
                  <a:pt x="27406" y="55283"/>
                </a:lnTo>
                <a:lnTo>
                  <a:pt x="22517" y="57632"/>
                </a:lnTo>
                <a:lnTo>
                  <a:pt x="36647" y="57632"/>
                </a:lnTo>
                <a:lnTo>
                  <a:pt x="43362" y="46595"/>
                </a:lnTo>
                <a:lnTo>
                  <a:pt x="45540" y="31140"/>
                </a:lnTo>
                <a:lnTo>
                  <a:pt x="45643" y="21209"/>
                </a:lnTo>
                <a:lnTo>
                  <a:pt x="42989" y="13830"/>
                </a:lnTo>
                <a:lnTo>
                  <a:pt x="37413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7307370" y="6451576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76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7328166" y="6450441"/>
            <a:ext cx="36830" cy="67945"/>
          </a:xfrm>
          <a:custGeom>
            <a:avLst/>
            <a:gdLst/>
            <a:ahLst/>
            <a:cxnLst/>
            <a:rect l="l" t="t" r="r" b="b"/>
            <a:pathLst>
              <a:path w="36829" h="67945">
                <a:moveTo>
                  <a:pt x="3429" y="55143"/>
                </a:moveTo>
                <a:lnTo>
                  <a:pt x="177" y="63322"/>
                </a:lnTo>
                <a:lnTo>
                  <a:pt x="4267" y="66052"/>
                </a:lnTo>
                <a:lnTo>
                  <a:pt x="9207" y="67424"/>
                </a:lnTo>
                <a:lnTo>
                  <a:pt x="21577" y="67424"/>
                </a:lnTo>
                <a:lnTo>
                  <a:pt x="26835" y="65722"/>
                </a:lnTo>
                <a:lnTo>
                  <a:pt x="34082" y="59423"/>
                </a:lnTo>
                <a:lnTo>
                  <a:pt x="14325" y="59423"/>
                </a:lnTo>
                <a:lnTo>
                  <a:pt x="12103" y="59004"/>
                </a:lnTo>
                <a:lnTo>
                  <a:pt x="7150" y="57365"/>
                </a:lnTo>
                <a:lnTo>
                  <a:pt x="5092" y="56349"/>
                </a:lnTo>
                <a:lnTo>
                  <a:pt x="3429" y="55143"/>
                </a:lnTo>
                <a:close/>
              </a:path>
              <a:path w="36829" h="67945">
                <a:moveTo>
                  <a:pt x="25628" y="0"/>
                </a:moveTo>
                <a:lnTo>
                  <a:pt x="13017" y="0"/>
                </a:lnTo>
                <a:lnTo>
                  <a:pt x="8597" y="1600"/>
                </a:lnTo>
                <a:lnTo>
                  <a:pt x="5168" y="4825"/>
                </a:lnTo>
                <a:lnTo>
                  <a:pt x="1714" y="8026"/>
                </a:lnTo>
                <a:lnTo>
                  <a:pt x="86" y="11861"/>
                </a:lnTo>
                <a:lnTo>
                  <a:pt x="0" y="20929"/>
                </a:lnTo>
                <a:lnTo>
                  <a:pt x="876" y="24345"/>
                </a:lnTo>
                <a:lnTo>
                  <a:pt x="4406" y="30035"/>
                </a:lnTo>
                <a:lnTo>
                  <a:pt x="7518" y="32499"/>
                </a:lnTo>
                <a:lnTo>
                  <a:pt x="21932" y="39255"/>
                </a:lnTo>
                <a:lnTo>
                  <a:pt x="24879" y="41300"/>
                </a:lnTo>
                <a:lnTo>
                  <a:pt x="27216" y="45072"/>
                </a:lnTo>
                <a:lnTo>
                  <a:pt x="27813" y="47116"/>
                </a:lnTo>
                <a:lnTo>
                  <a:pt x="27813" y="52260"/>
                </a:lnTo>
                <a:lnTo>
                  <a:pt x="26758" y="54673"/>
                </a:lnTo>
                <a:lnTo>
                  <a:pt x="22542" y="58458"/>
                </a:lnTo>
                <a:lnTo>
                  <a:pt x="19761" y="59423"/>
                </a:lnTo>
                <a:lnTo>
                  <a:pt x="34082" y="59423"/>
                </a:lnTo>
                <a:lnTo>
                  <a:pt x="34696" y="58889"/>
                </a:lnTo>
                <a:lnTo>
                  <a:pt x="36664" y="54736"/>
                </a:lnTo>
                <a:lnTo>
                  <a:pt x="36600" y="45072"/>
                </a:lnTo>
                <a:lnTo>
                  <a:pt x="35763" y="41617"/>
                </a:lnTo>
                <a:lnTo>
                  <a:pt x="32181" y="35775"/>
                </a:lnTo>
                <a:lnTo>
                  <a:pt x="29057" y="33261"/>
                </a:lnTo>
                <a:lnTo>
                  <a:pt x="15824" y="26962"/>
                </a:lnTo>
                <a:lnTo>
                  <a:pt x="13550" y="25666"/>
                </a:lnTo>
                <a:lnTo>
                  <a:pt x="11328" y="23837"/>
                </a:lnTo>
                <a:lnTo>
                  <a:pt x="10452" y="22682"/>
                </a:lnTo>
                <a:lnTo>
                  <a:pt x="9207" y="19964"/>
                </a:lnTo>
                <a:lnTo>
                  <a:pt x="8902" y="18440"/>
                </a:lnTo>
                <a:lnTo>
                  <a:pt x="8902" y="14096"/>
                </a:lnTo>
                <a:lnTo>
                  <a:pt x="9766" y="11861"/>
                </a:lnTo>
                <a:lnTo>
                  <a:pt x="13233" y="8432"/>
                </a:lnTo>
                <a:lnTo>
                  <a:pt x="15621" y="7569"/>
                </a:lnTo>
                <a:lnTo>
                  <a:pt x="32089" y="7569"/>
                </a:lnTo>
                <a:lnTo>
                  <a:pt x="33464" y="3517"/>
                </a:lnTo>
                <a:lnTo>
                  <a:pt x="30632" y="1168"/>
                </a:lnTo>
                <a:lnTo>
                  <a:pt x="25628" y="0"/>
                </a:lnTo>
                <a:close/>
              </a:path>
              <a:path w="36829" h="67945">
                <a:moveTo>
                  <a:pt x="32089" y="7569"/>
                </a:moveTo>
                <a:lnTo>
                  <a:pt x="20726" y="7569"/>
                </a:lnTo>
                <a:lnTo>
                  <a:pt x="22974" y="7988"/>
                </a:lnTo>
                <a:lnTo>
                  <a:pt x="27838" y="9588"/>
                </a:lnTo>
                <a:lnTo>
                  <a:pt x="29641" y="10401"/>
                </a:lnTo>
                <a:lnTo>
                  <a:pt x="30835" y="11264"/>
                </a:lnTo>
                <a:lnTo>
                  <a:pt x="32089" y="756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7379670" y="6451116"/>
            <a:ext cx="38735" cy="66040"/>
          </a:xfrm>
          <a:custGeom>
            <a:avLst/>
            <a:gdLst/>
            <a:ahLst/>
            <a:cxnLst/>
            <a:rect l="l" t="t" r="r" b="b"/>
            <a:pathLst>
              <a:path w="38734" h="66040">
                <a:moveTo>
                  <a:pt x="12192" y="0"/>
                </a:moveTo>
                <a:lnTo>
                  <a:pt x="10795" y="0"/>
                </a:lnTo>
                <a:lnTo>
                  <a:pt x="6731" y="139"/>
                </a:lnTo>
                <a:lnTo>
                  <a:pt x="0" y="457"/>
                </a:lnTo>
                <a:lnTo>
                  <a:pt x="0" y="65633"/>
                </a:lnTo>
                <a:lnTo>
                  <a:pt x="8902" y="65633"/>
                </a:lnTo>
                <a:lnTo>
                  <a:pt x="8902" y="40525"/>
                </a:lnTo>
                <a:lnTo>
                  <a:pt x="19871" y="40525"/>
                </a:lnTo>
                <a:lnTo>
                  <a:pt x="30715" y="37421"/>
                </a:lnTo>
                <a:lnTo>
                  <a:pt x="33873" y="32969"/>
                </a:lnTo>
                <a:lnTo>
                  <a:pt x="14655" y="32969"/>
                </a:lnTo>
                <a:lnTo>
                  <a:pt x="8902" y="32524"/>
                </a:lnTo>
                <a:lnTo>
                  <a:pt x="8902" y="8458"/>
                </a:lnTo>
                <a:lnTo>
                  <a:pt x="10947" y="8166"/>
                </a:lnTo>
                <a:lnTo>
                  <a:pt x="12560" y="8013"/>
                </a:lnTo>
                <a:lnTo>
                  <a:pt x="35769" y="8013"/>
                </a:lnTo>
                <a:lnTo>
                  <a:pt x="29369" y="2622"/>
                </a:lnTo>
                <a:lnTo>
                  <a:pt x="12192" y="0"/>
                </a:lnTo>
                <a:close/>
              </a:path>
              <a:path w="38734" h="66040">
                <a:moveTo>
                  <a:pt x="19871" y="40525"/>
                </a:moveTo>
                <a:lnTo>
                  <a:pt x="8902" y="40525"/>
                </a:lnTo>
                <a:lnTo>
                  <a:pt x="12280" y="40843"/>
                </a:lnTo>
                <a:lnTo>
                  <a:pt x="14478" y="40982"/>
                </a:lnTo>
                <a:lnTo>
                  <a:pt x="18597" y="40890"/>
                </a:lnTo>
                <a:lnTo>
                  <a:pt x="19871" y="40525"/>
                </a:lnTo>
                <a:close/>
              </a:path>
              <a:path w="38734" h="66040">
                <a:moveTo>
                  <a:pt x="35769" y="8013"/>
                </a:moveTo>
                <a:lnTo>
                  <a:pt x="25527" y="8013"/>
                </a:lnTo>
                <a:lnTo>
                  <a:pt x="31419" y="11988"/>
                </a:lnTo>
                <a:lnTo>
                  <a:pt x="31419" y="28625"/>
                </a:lnTo>
                <a:lnTo>
                  <a:pt x="25895" y="32969"/>
                </a:lnTo>
                <a:lnTo>
                  <a:pt x="33873" y="32969"/>
                </a:lnTo>
                <a:lnTo>
                  <a:pt x="37535" y="27806"/>
                </a:lnTo>
                <a:lnTo>
                  <a:pt x="38716" y="10496"/>
                </a:lnTo>
                <a:lnTo>
                  <a:pt x="35769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7435029" y="6451574"/>
            <a:ext cx="45720" cy="66675"/>
          </a:xfrm>
          <a:custGeom>
            <a:avLst/>
            <a:gdLst/>
            <a:ahLst/>
            <a:cxnLst/>
            <a:rect l="l" t="t" r="r" b="b"/>
            <a:pathLst>
              <a:path w="45720" h="66675">
                <a:moveTo>
                  <a:pt x="8902" y="0"/>
                </a:moveTo>
                <a:lnTo>
                  <a:pt x="0" y="0"/>
                </a:lnTo>
                <a:lnTo>
                  <a:pt x="0" y="52057"/>
                </a:lnTo>
                <a:lnTo>
                  <a:pt x="1968" y="57251"/>
                </a:lnTo>
                <a:lnTo>
                  <a:pt x="9855" y="64477"/>
                </a:lnTo>
                <a:lnTo>
                  <a:pt x="15481" y="66293"/>
                </a:lnTo>
                <a:lnTo>
                  <a:pt x="29870" y="66293"/>
                </a:lnTo>
                <a:lnTo>
                  <a:pt x="35471" y="64439"/>
                </a:lnTo>
                <a:lnTo>
                  <a:pt x="42330" y="58280"/>
                </a:lnTo>
                <a:lnTo>
                  <a:pt x="18542" y="58280"/>
                </a:lnTo>
                <a:lnTo>
                  <a:pt x="15201" y="56997"/>
                </a:lnTo>
                <a:lnTo>
                  <a:pt x="10147" y="51866"/>
                </a:lnTo>
                <a:lnTo>
                  <a:pt x="8926" y="48666"/>
                </a:lnTo>
                <a:lnTo>
                  <a:pt x="8902" y="0"/>
                </a:lnTo>
                <a:close/>
              </a:path>
              <a:path w="45720" h="66675">
                <a:moveTo>
                  <a:pt x="45732" y="0"/>
                </a:moveTo>
                <a:lnTo>
                  <a:pt x="36830" y="0"/>
                </a:lnTo>
                <a:lnTo>
                  <a:pt x="36830" y="48666"/>
                </a:lnTo>
                <a:lnTo>
                  <a:pt x="35585" y="52057"/>
                </a:lnTo>
                <a:lnTo>
                  <a:pt x="30569" y="56997"/>
                </a:lnTo>
                <a:lnTo>
                  <a:pt x="27076" y="58280"/>
                </a:lnTo>
                <a:lnTo>
                  <a:pt x="42330" y="58280"/>
                </a:lnTo>
                <a:lnTo>
                  <a:pt x="43688" y="57061"/>
                </a:lnTo>
                <a:lnTo>
                  <a:pt x="45677" y="52057"/>
                </a:lnTo>
                <a:lnTo>
                  <a:pt x="4573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7492792" y="6451575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29" y="8001"/>
                </a:moveTo>
                <a:lnTo>
                  <a:pt x="20726" y="8001"/>
                </a:lnTo>
                <a:lnTo>
                  <a:pt x="20726" y="65176"/>
                </a:lnTo>
                <a:lnTo>
                  <a:pt x="29629" y="65176"/>
                </a:lnTo>
                <a:lnTo>
                  <a:pt x="29629" y="8001"/>
                </a:lnTo>
                <a:close/>
              </a:path>
              <a:path w="51434" h="65404">
                <a:moveTo>
                  <a:pt x="51295" y="0"/>
                </a:moveTo>
                <a:lnTo>
                  <a:pt x="0" y="0"/>
                </a:lnTo>
                <a:lnTo>
                  <a:pt x="0" y="8001"/>
                </a:lnTo>
                <a:lnTo>
                  <a:pt x="51295" y="8001"/>
                </a:lnTo>
                <a:lnTo>
                  <a:pt x="5129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/>
          <p:nvPr/>
        </p:nvSpPr>
        <p:spPr>
          <a:xfrm>
            <a:off x="7556129" y="6451575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76"/>
                </a:lnTo>
                <a:lnTo>
                  <a:pt x="38430" y="65176"/>
                </a:lnTo>
                <a:lnTo>
                  <a:pt x="38430" y="57175"/>
                </a:lnTo>
                <a:lnTo>
                  <a:pt x="8902" y="57175"/>
                </a:lnTo>
                <a:lnTo>
                  <a:pt x="8902" y="33667"/>
                </a:lnTo>
                <a:lnTo>
                  <a:pt x="30429" y="33667"/>
                </a:lnTo>
                <a:lnTo>
                  <a:pt x="30429" y="26111"/>
                </a:lnTo>
                <a:lnTo>
                  <a:pt x="8902" y="26111"/>
                </a:lnTo>
                <a:lnTo>
                  <a:pt x="8902" y="8001"/>
                </a:lnTo>
                <a:lnTo>
                  <a:pt x="38925" y="8001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7641960" y="6450913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40">
                <a:moveTo>
                  <a:pt x="16281" y="0"/>
                </a:moveTo>
                <a:lnTo>
                  <a:pt x="11201" y="88"/>
                </a:lnTo>
                <a:lnTo>
                  <a:pt x="2641" y="546"/>
                </a:lnTo>
                <a:lnTo>
                  <a:pt x="0" y="660"/>
                </a:lnTo>
                <a:lnTo>
                  <a:pt x="0" y="65836"/>
                </a:lnTo>
                <a:lnTo>
                  <a:pt x="8902" y="65836"/>
                </a:lnTo>
                <a:lnTo>
                  <a:pt x="8902" y="37388"/>
                </a:lnTo>
                <a:lnTo>
                  <a:pt x="27969" y="37388"/>
                </a:lnTo>
                <a:lnTo>
                  <a:pt x="27000" y="35852"/>
                </a:lnTo>
                <a:lnTo>
                  <a:pt x="30467" y="35051"/>
                </a:lnTo>
                <a:lnTo>
                  <a:pt x="33477" y="33007"/>
                </a:lnTo>
                <a:lnTo>
                  <a:pt x="35564" y="30289"/>
                </a:lnTo>
                <a:lnTo>
                  <a:pt x="13093" y="30289"/>
                </a:lnTo>
                <a:lnTo>
                  <a:pt x="11023" y="30137"/>
                </a:lnTo>
                <a:lnTo>
                  <a:pt x="8902" y="29844"/>
                </a:lnTo>
                <a:lnTo>
                  <a:pt x="8902" y="8661"/>
                </a:lnTo>
                <a:lnTo>
                  <a:pt x="11493" y="8369"/>
                </a:lnTo>
                <a:lnTo>
                  <a:pt x="13258" y="8216"/>
                </a:lnTo>
                <a:lnTo>
                  <a:pt x="35502" y="8216"/>
                </a:lnTo>
                <a:lnTo>
                  <a:pt x="31959" y="3333"/>
                </a:lnTo>
                <a:lnTo>
                  <a:pt x="16281" y="0"/>
                </a:lnTo>
                <a:close/>
              </a:path>
              <a:path w="46354" h="66040">
                <a:moveTo>
                  <a:pt x="27969" y="37388"/>
                </a:moveTo>
                <a:lnTo>
                  <a:pt x="8902" y="37388"/>
                </a:lnTo>
                <a:lnTo>
                  <a:pt x="13195" y="37706"/>
                </a:lnTo>
                <a:lnTo>
                  <a:pt x="16344" y="37845"/>
                </a:lnTo>
                <a:lnTo>
                  <a:pt x="18326" y="37845"/>
                </a:lnTo>
                <a:lnTo>
                  <a:pt x="35725" y="65836"/>
                </a:lnTo>
                <a:lnTo>
                  <a:pt x="45910" y="65836"/>
                </a:lnTo>
                <a:lnTo>
                  <a:pt x="27969" y="37388"/>
                </a:lnTo>
                <a:close/>
              </a:path>
              <a:path w="46354" h="66040">
                <a:moveTo>
                  <a:pt x="35502" y="8216"/>
                </a:moveTo>
                <a:lnTo>
                  <a:pt x="19773" y="8216"/>
                </a:lnTo>
                <a:lnTo>
                  <a:pt x="23914" y="9016"/>
                </a:lnTo>
                <a:lnTo>
                  <a:pt x="29121" y="12217"/>
                </a:lnTo>
                <a:lnTo>
                  <a:pt x="30429" y="14846"/>
                </a:lnTo>
                <a:lnTo>
                  <a:pt x="30429" y="22910"/>
                </a:lnTo>
                <a:lnTo>
                  <a:pt x="29222" y="25971"/>
                </a:lnTo>
                <a:lnTo>
                  <a:pt x="24345" y="29425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41"/>
                </a:lnTo>
                <a:lnTo>
                  <a:pt x="39789" y="22758"/>
                </a:lnTo>
                <a:lnTo>
                  <a:pt x="39231" y="13357"/>
                </a:lnTo>
                <a:lnTo>
                  <a:pt x="35502" y="8216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7699112" y="6451575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76"/>
                </a:lnTo>
                <a:lnTo>
                  <a:pt x="38430" y="65176"/>
                </a:lnTo>
                <a:lnTo>
                  <a:pt x="38430" y="57175"/>
                </a:lnTo>
                <a:lnTo>
                  <a:pt x="8902" y="57175"/>
                </a:lnTo>
                <a:lnTo>
                  <a:pt x="8902" y="33667"/>
                </a:lnTo>
                <a:lnTo>
                  <a:pt x="30429" y="33667"/>
                </a:lnTo>
                <a:lnTo>
                  <a:pt x="30429" y="26111"/>
                </a:lnTo>
                <a:lnTo>
                  <a:pt x="8902" y="26111"/>
                </a:lnTo>
                <a:lnTo>
                  <a:pt x="8902" y="8001"/>
                </a:lnTo>
                <a:lnTo>
                  <a:pt x="38925" y="8001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7749355" y="6450441"/>
            <a:ext cx="36830" cy="67945"/>
          </a:xfrm>
          <a:custGeom>
            <a:avLst/>
            <a:gdLst/>
            <a:ahLst/>
            <a:cxnLst/>
            <a:rect l="l" t="t" r="r" b="b"/>
            <a:pathLst>
              <a:path w="36829" h="67945">
                <a:moveTo>
                  <a:pt x="3441" y="55143"/>
                </a:moveTo>
                <a:lnTo>
                  <a:pt x="177" y="63322"/>
                </a:lnTo>
                <a:lnTo>
                  <a:pt x="4279" y="66052"/>
                </a:lnTo>
                <a:lnTo>
                  <a:pt x="9220" y="67424"/>
                </a:lnTo>
                <a:lnTo>
                  <a:pt x="21590" y="67424"/>
                </a:lnTo>
                <a:lnTo>
                  <a:pt x="26847" y="65722"/>
                </a:lnTo>
                <a:lnTo>
                  <a:pt x="34095" y="59423"/>
                </a:lnTo>
                <a:lnTo>
                  <a:pt x="14325" y="59423"/>
                </a:lnTo>
                <a:lnTo>
                  <a:pt x="12128" y="59004"/>
                </a:lnTo>
                <a:lnTo>
                  <a:pt x="7162" y="57365"/>
                </a:lnTo>
                <a:lnTo>
                  <a:pt x="5092" y="56349"/>
                </a:lnTo>
                <a:lnTo>
                  <a:pt x="3441" y="55143"/>
                </a:lnTo>
                <a:close/>
              </a:path>
              <a:path w="36829" h="67945">
                <a:moveTo>
                  <a:pt x="25628" y="0"/>
                </a:moveTo>
                <a:lnTo>
                  <a:pt x="13017" y="0"/>
                </a:lnTo>
                <a:lnTo>
                  <a:pt x="8610" y="1600"/>
                </a:lnTo>
                <a:lnTo>
                  <a:pt x="5168" y="4825"/>
                </a:lnTo>
                <a:lnTo>
                  <a:pt x="1714" y="8026"/>
                </a:lnTo>
                <a:lnTo>
                  <a:pt x="86" y="11861"/>
                </a:lnTo>
                <a:lnTo>
                  <a:pt x="0" y="20929"/>
                </a:lnTo>
                <a:lnTo>
                  <a:pt x="901" y="24345"/>
                </a:lnTo>
                <a:lnTo>
                  <a:pt x="4419" y="30035"/>
                </a:lnTo>
                <a:lnTo>
                  <a:pt x="7531" y="32499"/>
                </a:lnTo>
                <a:lnTo>
                  <a:pt x="21945" y="39255"/>
                </a:lnTo>
                <a:lnTo>
                  <a:pt x="24892" y="41300"/>
                </a:lnTo>
                <a:lnTo>
                  <a:pt x="27228" y="45072"/>
                </a:lnTo>
                <a:lnTo>
                  <a:pt x="27813" y="47116"/>
                </a:lnTo>
                <a:lnTo>
                  <a:pt x="27813" y="52260"/>
                </a:lnTo>
                <a:lnTo>
                  <a:pt x="26758" y="54673"/>
                </a:lnTo>
                <a:lnTo>
                  <a:pt x="22542" y="58458"/>
                </a:lnTo>
                <a:lnTo>
                  <a:pt x="19761" y="59423"/>
                </a:lnTo>
                <a:lnTo>
                  <a:pt x="34095" y="59423"/>
                </a:lnTo>
                <a:lnTo>
                  <a:pt x="34709" y="58889"/>
                </a:lnTo>
                <a:lnTo>
                  <a:pt x="36677" y="54736"/>
                </a:lnTo>
                <a:lnTo>
                  <a:pt x="36612" y="45072"/>
                </a:lnTo>
                <a:lnTo>
                  <a:pt x="35775" y="41617"/>
                </a:lnTo>
                <a:lnTo>
                  <a:pt x="32194" y="35775"/>
                </a:lnTo>
                <a:lnTo>
                  <a:pt x="29070" y="33261"/>
                </a:lnTo>
                <a:lnTo>
                  <a:pt x="15836" y="26962"/>
                </a:lnTo>
                <a:lnTo>
                  <a:pt x="13550" y="25666"/>
                </a:lnTo>
                <a:lnTo>
                  <a:pt x="11328" y="23837"/>
                </a:lnTo>
                <a:lnTo>
                  <a:pt x="10464" y="22682"/>
                </a:lnTo>
                <a:lnTo>
                  <a:pt x="9220" y="19964"/>
                </a:lnTo>
                <a:lnTo>
                  <a:pt x="8902" y="18440"/>
                </a:lnTo>
                <a:lnTo>
                  <a:pt x="8902" y="14096"/>
                </a:lnTo>
                <a:lnTo>
                  <a:pt x="9779" y="11861"/>
                </a:lnTo>
                <a:lnTo>
                  <a:pt x="13258" y="8432"/>
                </a:lnTo>
                <a:lnTo>
                  <a:pt x="15621" y="7569"/>
                </a:lnTo>
                <a:lnTo>
                  <a:pt x="32102" y="7569"/>
                </a:lnTo>
                <a:lnTo>
                  <a:pt x="33477" y="3517"/>
                </a:lnTo>
                <a:lnTo>
                  <a:pt x="30645" y="1168"/>
                </a:lnTo>
                <a:lnTo>
                  <a:pt x="25628" y="0"/>
                </a:lnTo>
                <a:close/>
              </a:path>
              <a:path w="36829" h="67945">
                <a:moveTo>
                  <a:pt x="32102" y="7569"/>
                </a:moveTo>
                <a:lnTo>
                  <a:pt x="20726" y="7569"/>
                </a:lnTo>
                <a:lnTo>
                  <a:pt x="22974" y="7988"/>
                </a:lnTo>
                <a:lnTo>
                  <a:pt x="27863" y="9588"/>
                </a:lnTo>
                <a:lnTo>
                  <a:pt x="29654" y="10401"/>
                </a:lnTo>
                <a:lnTo>
                  <a:pt x="30848" y="11264"/>
                </a:lnTo>
                <a:lnTo>
                  <a:pt x="32102" y="756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7797730" y="6450408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62"/>
                </a:lnTo>
                <a:lnTo>
                  <a:pt x="0" y="23774"/>
                </a:lnTo>
                <a:lnTo>
                  <a:pt x="0" y="33452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27"/>
                </a:lnTo>
                <a:lnTo>
                  <a:pt x="46158" y="59448"/>
                </a:lnTo>
                <a:lnTo>
                  <a:pt x="20878" y="59448"/>
                </a:lnTo>
                <a:lnTo>
                  <a:pt x="16725" y="56934"/>
                </a:lnTo>
                <a:lnTo>
                  <a:pt x="10833" y="46926"/>
                </a:lnTo>
                <a:lnTo>
                  <a:pt x="9347" y="40678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4"/>
                </a:lnTo>
                <a:lnTo>
                  <a:pt x="41882" y="16931"/>
                </a:lnTo>
                <a:lnTo>
                  <a:pt x="44926" y="33098"/>
                </a:lnTo>
                <a:lnTo>
                  <a:pt x="44945" y="41490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48"/>
                </a:lnTo>
                <a:lnTo>
                  <a:pt x="46158" y="59448"/>
                </a:lnTo>
                <a:lnTo>
                  <a:pt x="47514" y="57742"/>
                </a:lnTo>
                <a:lnTo>
                  <a:pt x="52588" y="47076"/>
                </a:lnTo>
                <a:lnTo>
                  <a:pt x="54279" y="33098"/>
                </a:lnTo>
                <a:lnTo>
                  <a:pt x="52464" y="19222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7866810" y="6451574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76"/>
                </a:lnTo>
                <a:lnTo>
                  <a:pt x="38354" y="65176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7917521" y="6451574"/>
            <a:ext cx="45720" cy="66675"/>
          </a:xfrm>
          <a:custGeom>
            <a:avLst/>
            <a:gdLst/>
            <a:ahLst/>
            <a:cxnLst/>
            <a:rect l="l" t="t" r="r" b="b"/>
            <a:pathLst>
              <a:path w="45720" h="66675">
                <a:moveTo>
                  <a:pt x="8902" y="0"/>
                </a:moveTo>
                <a:lnTo>
                  <a:pt x="0" y="0"/>
                </a:lnTo>
                <a:lnTo>
                  <a:pt x="0" y="52057"/>
                </a:lnTo>
                <a:lnTo>
                  <a:pt x="1968" y="57251"/>
                </a:lnTo>
                <a:lnTo>
                  <a:pt x="9855" y="64477"/>
                </a:lnTo>
                <a:lnTo>
                  <a:pt x="15481" y="66293"/>
                </a:lnTo>
                <a:lnTo>
                  <a:pt x="29870" y="66293"/>
                </a:lnTo>
                <a:lnTo>
                  <a:pt x="35471" y="64439"/>
                </a:lnTo>
                <a:lnTo>
                  <a:pt x="42330" y="58280"/>
                </a:lnTo>
                <a:lnTo>
                  <a:pt x="18542" y="58280"/>
                </a:lnTo>
                <a:lnTo>
                  <a:pt x="15201" y="56997"/>
                </a:lnTo>
                <a:lnTo>
                  <a:pt x="10147" y="51866"/>
                </a:lnTo>
                <a:lnTo>
                  <a:pt x="8926" y="48666"/>
                </a:lnTo>
                <a:lnTo>
                  <a:pt x="8902" y="0"/>
                </a:lnTo>
                <a:close/>
              </a:path>
              <a:path w="45720" h="66675">
                <a:moveTo>
                  <a:pt x="45732" y="0"/>
                </a:moveTo>
                <a:lnTo>
                  <a:pt x="36830" y="0"/>
                </a:lnTo>
                <a:lnTo>
                  <a:pt x="36830" y="48666"/>
                </a:lnTo>
                <a:lnTo>
                  <a:pt x="35585" y="52057"/>
                </a:lnTo>
                <a:lnTo>
                  <a:pt x="30569" y="56997"/>
                </a:lnTo>
                <a:lnTo>
                  <a:pt x="27076" y="58280"/>
                </a:lnTo>
                <a:lnTo>
                  <a:pt x="42330" y="58280"/>
                </a:lnTo>
                <a:lnTo>
                  <a:pt x="43688" y="57061"/>
                </a:lnTo>
                <a:lnTo>
                  <a:pt x="45677" y="52057"/>
                </a:lnTo>
                <a:lnTo>
                  <a:pt x="4573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/>
          <p:nvPr/>
        </p:nvSpPr>
        <p:spPr>
          <a:xfrm>
            <a:off x="7975284" y="6451575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29" y="8001"/>
                </a:moveTo>
                <a:lnTo>
                  <a:pt x="20726" y="8001"/>
                </a:lnTo>
                <a:lnTo>
                  <a:pt x="20726" y="65176"/>
                </a:lnTo>
                <a:lnTo>
                  <a:pt x="29629" y="65176"/>
                </a:lnTo>
                <a:lnTo>
                  <a:pt x="29629" y="8001"/>
                </a:lnTo>
                <a:close/>
              </a:path>
              <a:path w="51434" h="65404">
                <a:moveTo>
                  <a:pt x="51295" y="0"/>
                </a:moveTo>
                <a:lnTo>
                  <a:pt x="0" y="0"/>
                </a:lnTo>
                <a:lnTo>
                  <a:pt x="0" y="8001"/>
                </a:lnTo>
                <a:lnTo>
                  <a:pt x="51295" y="8001"/>
                </a:lnTo>
                <a:lnTo>
                  <a:pt x="5129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44"/>
          <p:cNvSpPr/>
          <p:nvPr/>
        </p:nvSpPr>
        <p:spPr>
          <a:xfrm>
            <a:off x="8044630" y="6451576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76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8065425" y="6450408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62"/>
                </a:lnTo>
                <a:lnTo>
                  <a:pt x="0" y="23774"/>
                </a:lnTo>
                <a:lnTo>
                  <a:pt x="0" y="33452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27"/>
                </a:lnTo>
                <a:lnTo>
                  <a:pt x="46158" y="59448"/>
                </a:lnTo>
                <a:lnTo>
                  <a:pt x="20878" y="59448"/>
                </a:lnTo>
                <a:lnTo>
                  <a:pt x="16725" y="56934"/>
                </a:lnTo>
                <a:lnTo>
                  <a:pt x="10833" y="46926"/>
                </a:lnTo>
                <a:lnTo>
                  <a:pt x="9347" y="40678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4"/>
                </a:lnTo>
                <a:lnTo>
                  <a:pt x="41882" y="16931"/>
                </a:lnTo>
                <a:lnTo>
                  <a:pt x="44926" y="33098"/>
                </a:lnTo>
                <a:lnTo>
                  <a:pt x="44945" y="41490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48"/>
                </a:lnTo>
                <a:lnTo>
                  <a:pt x="46158" y="59448"/>
                </a:lnTo>
                <a:lnTo>
                  <a:pt x="47514" y="57742"/>
                </a:lnTo>
                <a:lnTo>
                  <a:pt x="52588" y="47076"/>
                </a:lnTo>
                <a:lnTo>
                  <a:pt x="54279" y="33098"/>
                </a:lnTo>
                <a:lnTo>
                  <a:pt x="52464" y="19222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46"/>
          <p:cNvSpPr/>
          <p:nvPr/>
        </p:nvSpPr>
        <p:spPr>
          <a:xfrm>
            <a:off x="8134510" y="6451570"/>
            <a:ext cx="45085" cy="66675"/>
          </a:xfrm>
          <a:custGeom>
            <a:avLst/>
            <a:gdLst/>
            <a:ahLst/>
            <a:cxnLst/>
            <a:rect l="l" t="t" r="r" b="b"/>
            <a:pathLst>
              <a:path w="45084" h="66675">
                <a:moveTo>
                  <a:pt x="16945" y="18415"/>
                </a:moveTo>
                <a:lnTo>
                  <a:pt x="8445" y="18415"/>
                </a:lnTo>
                <a:lnTo>
                  <a:pt x="42138" y="66078"/>
                </a:lnTo>
                <a:lnTo>
                  <a:pt x="44792" y="66078"/>
                </a:lnTo>
                <a:lnTo>
                  <a:pt x="44792" y="45072"/>
                </a:lnTo>
                <a:lnTo>
                  <a:pt x="36347" y="45072"/>
                </a:lnTo>
                <a:lnTo>
                  <a:pt x="16945" y="18415"/>
                </a:lnTo>
                <a:close/>
              </a:path>
              <a:path w="45084" h="66675">
                <a:moveTo>
                  <a:pt x="3543" y="0"/>
                </a:moveTo>
                <a:lnTo>
                  <a:pt x="0" y="0"/>
                </a:lnTo>
                <a:lnTo>
                  <a:pt x="0" y="65176"/>
                </a:lnTo>
                <a:lnTo>
                  <a:pt x="8445" y="65176"/>
                </a:lnTo>
                <a:lnTo>
                  <a:pt x="8445" y="18415"/>
                </a:lnTo>
                <a:lnTo>
                  <a:pt x="16945" y="18415"/>
                </a:lnTo>
                <a:lnTo>
                  <a:pt x="3543" y="0"/>
                </a:lnTo>
                <a:close/>
              </a:path>
              <a:path w="45084" h="66675">
                <a:moveTo>
                  <a:pt x="44792" y="0"/>
                </a:moveTo>
                <a:lnTo>
                  <a:pt x="36347" y="0"/>
                </a:lnTo>
                <a:lnTo>
                  <a:pt x="36347" y="45072"/>
                </a:lnTo>
                <a:lnTo>
                  <a:pt x="44792" y="45072"/>
                </a:lnTo>
                <a:lnTo>
                  <a:pt x="4479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978" y="2050939"/>
            <a:ext cx="304189" cy="304189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439" y="2802823"/>
            <a:ext cx="297890" cy="29789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405925" y="2018365"/>
            <a:ext cx="1444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mbria" pitchFamily="18" charset="0"/>
              </a:rPr>
              <a:t>Denys Bugay</a:t>
            </a:r>
            <a:endParaRPr lang="ru-RU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2405925" y="2767102"/>
            <a:ext cx="1444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mbria" pitchFamily="18" charset="0"/>
              </a:rPr>
              <a:t>Denys Bugay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9144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Изображение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318759"/>
            <a:ext cx="2723207" cy="732291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233932" y="2972653"/>
            <a:ext cx="6767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юридичний бутик зі спеціалізацією</a:t>
            </a:r>
          </a:p>
          <a:p>
            <a:pPr algn="ctr"/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в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White-Collar Crime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та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Dispute Resolution. </a:t>
            </a:r>
            <a:endParaRPr lang="uk-UA" sz="2400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2849A79-61FF-BC4D-BB3A-65BFC451ED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4413250"/>
            <a:ext cx="68072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13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02149" y="1021287"/>
            <a:ext cx="6684216" cy="692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uk-UA" sz="2400" dirty="0"/>
              <a:t> </a:t>
            </a:r>
            <a:r>
              <a:rPr lang="uk-UA" dirty="0"/>
              <a:t>Різновиди міжнародного співробітництва</a:t>
            </a:r>
            <a:r>
              <a:rPr lang="ru-RU" kern="1200" dirty="0">
                <a:solidFill>
                  <a:prstClr val="black"/>
                </a:solidFill>
                <a:latin typeface="Cambria" pitchFamily="18" charset="0"/>
                <a:ea typeface="+mn-ea"/>
                <a:cs typeface="+mn-cs"/>
              </a:rPr>
              <a:t/>
            </a:r>
            <a:br>
              <a:rPr lang="ru-RU" kern="1200" dirty="0">
                <a:solidFill>
                  <a:prstClr val="black"/>
                </a:solidFill>
                <a:latin typeface="Cambria" pitchFamily="18" charset="0"/>
                <a:ea typeface="+mn-ea"/>
                <a:cs typeface="+mn-cs"/>
              </a:rPr>
            </a:b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275306" y="2355850"/>
            <a:ext cx="7237075" cy="2441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39750" indent="-539750" algn="just">
              <a:lnSpc>
                <a:spcPct val="150000"/>
              </a:lnSpc>
              <a:buClr>
                <a:srgbClr val="A50021"/>
              </a:buClr>
              <a:buSzPct val="120000"/>
              <a:buFont typeface="+mj-lt"/>
              <a:buAutoNum type="arabicPeriod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E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</a:rPr>
              <a:t>кстрадиція осіб; 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39750" indent="-539750" algn="just">
              <a:lnSpc>
                <a:spcPct val="150000"/>
              </a:lnSpc>
              <a:buClr>
                <a:srgbClr val="A50021"/>
              </a:buClr>
              <a:buSzPct val="120000"/>
              <a:buFont typeface="+mj-lt"/>
              <a:buAutoNum type="arabicPeriod"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О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</a:rPr>
              <a:t>держання показань свідків; 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39750" indent="-539750" algn="just">
              <a:lnSpc>
                <a:spcPct val="150000"/>
              </a:lnSpc>
              <a:buClr>
                <a:srgbClr val="A50021"/>
              </a:buClr>
              <a:buSzPct val="120000"/>
              <a:buFont typeface="+mj-lt"/>
              <a:buAutoNum type="arabicPeriod"/>
            </a:pP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</a:rPr>
              <a:t>Вручення судових документів; 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39750" indent="-539750" algn="just">
              <a:lnSpc>
                <a:spcPct val="150000"/>
              </a:lnSpc>
              <a:buClr>
                <a:srgbClr val="A50021"/>
              </a:buClr>
              <a:buSzPct val="120000"/>
              <a:buFont typeface="+mj-lt"/>
              <a:buAutoNum type="arabicPeriod"/>
            </a:pP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</a:rPr>
              <a:t>Проведення обшуку й накладення арешту; 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39750" indent="-539750" algn="just">
              <a:lnSpc>
                <a:spcPct val="150000"/>
              </a:lnSpc>
              <a:buClr>
                <a:srgbClr val="A50021"/>
              </a:buClr>
              <a:buSzPct val="120000"/>
              <a:buFont typeface="+mj-lt"/>
              <a:buAutoNum type="arabicPeriod"/>
            </a:pP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</a:rPr>
              <a:t>Огляд об'єктів та місць; 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39750" indent="-539750" algn="just">
              <a:lnSpc>
                <a:spcPct val="150000"/>
              </a:lnSpc>
              <a:buClr>
                <a:srgbClr val="A50021"/>
              </a:buClr>
              <a:buSzPct val="120000"/>
              <a:buFont typeface="+mj-lt"/>
              <a:buAutoNum type="arabicPeriod"/>
            </a:pP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</a:rPr>
              <a:t>Надання інформації, речових доказів, документів, тощо. 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59314" y="2"/>
            <a:ext cx="46355" cy="1428115"/>
          </a:xfrm>
          <a:custGeom>
            <a:avLst/>
            <a:gdLst/>
            <a:ahLst/>
            <a:cxnLst/>
            <a:rect l="l" t="t" r="r" b="b"/>
            <a:pathLst>
              <a:path w="46355" h="1428115">
                <a:moveTo>
                  <a:pt x="0" y="4"/>
                </a:moveTo>
                <a:lnTo>
                  <a:pt x="0" y="1427543"/>
                </a:lnTo>
                <a:lnTo>
                  <a:pt x="45986" y="1378623"/>
                </a:lnTo>
                <a:lnTo>
                  <a:pt x="45986" y="4"/>
                </a:lnTo>
                <a:lnTo>
                  <a:pt x="0" y="4"/>
                </a:lnTo>
              </a:path>
            </a:pathLst>
          </a:custGeom>
          <a:solidFill>
            <a:srgbClr val="A92B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8284416" y="6270012"/>
            <a:ext cx="455930" cy="288925"/>
          </a:xfrm>
          <a:custGeom>
            <a:avLst/>
            <a:gdLst/>
            <a:ahLst/>
            <a:cxnLst/>
            <a:rect l="l" t="t" r="r" b="b"/>
            <a:pathLst>
              <a:path w="455929" h="288925">
                <a:moveTo>
                  <a:pt x="59131" y="0"/>
                </a:moveTo>
                <a:lnTo>
                  <a:pt x="21958" y="0"/>
                </a:lnTo>
                <a:lnTo>
                  <a:pt x="0" y="23558"/>
                </a:lnTo>
                <a:lnTo>
                  <a:pt x="36791" y="23558"/>
                </a:lnTo>
                <a:lnTo>
                  <a:pt x="124929" y="288328"/>
                </a:lnTo>
                <a:lnTo>
                  <a:pt x="153746" y="288328"/>
                </a:lnTo>
                <a:lnTo>
                  <a:pt x="166641" y="249351"/>
                </a:lnTo>
                <a:lnTo>
                  <a:pt x="139128" y="249351"/>
                </a:lnTo>
                <a:lnTo>
                  <a:pt x="59131" y="0"/>
                </a:lnTo>
                <a:close/>
              </a:path>
              <a:path w="455929" h="288925">
                <a:moveTo>
                  <a:pt x="420312" y="23558"/>
                </a:moveTo>
                <a:lnTo>
                  <a:pt x="334784" y="23558"/>
                </a:lnTo>
                <a:lnTo>
                  <a:pt x="347863" y="23801"/>
                </a:lnTo>
                <a:lnTo>
                  <a:pt x="360312" y="24529"/>
                </a:lnTo>
                <a:lnTo>
                  <a:pt x="399351" y="39065"/>
                </a:lnTo>
                <a:lnTo>
                  <a:pt x="409457" y="69937"/>
                </a:lnTo>
                <a:lnTo>
                  <a:pt x="408496" y="85114"/>
                </a:lnTo>
                <a:lnTo>
                  <a:pt x="376593" y="120998"/>
                </a:lnTo>
                <a:lnTo>
                  <a:pt x="316903" y="125488"/>
                </a:lnTo>
                <a:lnTo>
                  <a:pt x="316903" y="147421"/>
                </a:lnTo>
                <a:lnTo>
                  <a:pt x="350227" y="147421"/>
                </a:lnTo>
                <a:lnTo>
                  <a:pt x="363274" y="147888"/>
                </a:lnTo>
                <a:lnTo>
                  <a:pt x="401111" y="157018"/>
                </a:lnTo>
                <a:lnTo>
                  <a:pt x="425400" y="186476"/>
                </a:lnTo>
                <a:lnTo>
                  <a:pt x="427787" y="198703"/>
                </a:lnTo>
                <a:lnTo>
                  <a:pt x="427430" y="215630"/>
                </a:lnTo>
                <a:lnTo>
                  <a:pt x="400029" y="257723"/>
                </a:lnTo>
                <a:lnTo>
                  <a:pt x="281177" y="264782"/>
                </a:lnTo>
                <a:lnTo>
                  <a:pt x="222694" y="264782"/>
                </a:lnTo>
                <a:lnTo>
                  <a:pt x="222694" y="288328"/>
                </a:lnTo>
                <a:lnTo>
                  <a:pt x="365645" y="288328"/>
                </a:lnTo>
                <a:lnTo>
                  <a:pt x="378458" y="287802"/>
                </a:lnTo>
                <a:lnTo>
                  <a:pt x="418071" y="277903"/>
                </a:lnTo>
                <a:lnTo>
                  <a:pt x="450687" y="241917"/>
                </a:lnTo>
                <a:lnTo>
                  <a:pt x="455802" y="206298"/>
                </a:lnTo>
                <a:lnTo>
                  <a:pt x="454885" y="191054"/>
                </a:lnTo>
                <a:lnTo>
                  <a:pt x="432164" y="149408"/>
                </a:lnTo>
                <a:lnTo>
                  <a:pt x="409643" y="137432"/>
                </a:lnTo>
                <a:lnTo>
                  <a:pt x="413975" y="127553"/>
                </a:lnTo>
                <a:lnTo>
                  <a:pt x="434885" y="94350"/>
                </a:lnTo>
                <a:lnTo>
                  <a:pt x="437121" y="69849"/>
                </a:lnTo>
                <a:lnTo>
                  <a:pt x="436100" y="55235"/>
                </a:lnTo>
                <a:lnTo>
                  <a:pt x="433039" y="42780"/>
                </a:lnTo>
                <a:lnTo>
                  <a:pt x="427940" y="32488"/>
                </a:lnTo>
                <a:lnTo>
                  <a:pt x="420312" y="23558"/>
                </a:lnTo>
                <a:close/>
              </a:path>
              <a:path w="455929" h="288925">
                <a:moveTo>
                  <a:pt x="281012" y="63372"/>
                </a:moveTo>
                <a:lnTo>
                  <a:pt x="253415" y="92748"/>
                </a:lnTo>
                <a:lnTo>
                  <a:pt x="253555" y="264782"/>
                </a:lnTo>
                <a:lnTo>
                  <a:pt x="281177" y="264782"/>
                </a:lnTo>
                <a:lnTo>
                  <a:pt x="281012" y="63372"/>
                </a:lnTo>
                <a:close/>
              </a:path>
              <a:path w="455929" h="288925">
                <a:moveTo>
                  <a:pt x="275589" y="0"/>
                </a:moveTo>
                <a:lnTo>
                  <a:pt x="220357" y="0"/>
                </a:lnTo>
                <a:lnTo>
                  <a:pt x="139128" y="249351"/>
                </a:lnTo>
                <a:lnTo>
                  <a:pt x="166641" y="249351"/>
                </a:lnTo>
                <a:lnTo>
                  <a:pt x="177888" y="215630"/>
                </a:lnTo>
                <a:lnTo>
                  <a:pt x="189934" y="179811"/>
                </a:lnTo>
                <a:lnTo>
                  <a:pt x="208316" y="125460"/>
                </a:lnTo>
                <a:lnTo>
                  <a:pt x="219786" y="91318"/>
                </a:lnTo>
                <a:lnTo>
                  <a:pt x="231285" y="56817"/>
                </a:lnTo>
                <a:lnTo>
                  <a:pt x="238690" y="34443"/>
                </a:lnTo>
                <a:lnTo>
                  <a:pt x="247738" y="23558"/>
                </a:lnTo>
                <a:lnTo>
                  <a:pt x="420312" y="23558"/>
                </a:lnTo>
                <a:lnTo>
                  <a:pt x="419057" y="22089"/>
                </a:lnTo>
                <a:lnTo>
                  <a:pt x="383012" y="4049"/>
                </a:lnTo>
                <a:lnTo>
                  <a:pt x="345525" y="143"/>
                </a:lnTo>
                <a:lnTo>
                  <a:pt x="275589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8767799" y="6270011"/>
            <a:ext cx="27940" cy="67310"/>
          </a:xfrm>
          <a:custGeom>
            <a:avLst/>
            <a:gdLst/>
            <a:ahLst/>
            <a:cxnLst/>
            <a:rect l="l" t="t" r="r" b="b"/>
            <a:pathLst>
              <a:path w="27940" h="67310">
                <a:moveTo>
                  <a:pt x="27571" y="0"/>
                </a:moveTo>
                <a:lnTo>
                  <a:pt x="0" y="0"/>
                </a:lnTo>
                <a:lnTo>
                  <a:pt x="0" y="66954"/>
                </a:lnTo>
                <a:lnTo>
                  <a:pt x="27571" y="37604"/>
                </a:lnTo>
                <a:lnTo>
                  <a:pt x="27571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7231663" y="6311641"/>
            <a:ext cx="76835" cy="66675"/>
          </a:xfrm>
          <a:custGeom>
            <a:avLst/>
            <a:gdLst/>
            <a:ahLst/>
            <a:cxnLst/>
            <a:rect l="l" t="t" r="r" b="b"/>
            <a:pathLst>
              <a:path w="76834" h="66675">
                <a:moveTo>
                  <a:pt x="9258" y="0"/>
                </a:moveTo>
                <a:lnTo>
                  <a:pt x="0" y="0"/>
                </a:lnTo>
                <a:lnTo>
                  <a:pt x="20561" y="66078"/>
                </a:lnTo>
                <a:lnTo>
                  <a:pt x="23367" y="66078"/>
                </a:lnTo>
                <a:lnTo>
                  <a:pt x="30000" y="45529"/>
                </a:lnTo>
                <a:lnTo>
                  <a:pt x="22339" y="45529"/>
                </a:lnTo>
                <a:lnTo>
                  <a:pt x="9258" y="0"/>
                </a:lnTo>
                <a:close/>
              </a:path>
              <a:path w="76834" h="66675">
                <a:moveTo>
                  <a:pt x="46365" y="21145"/>
                </a:moveTo>
                <a:lnTo>
                  <a:pt x="37871" y="21145"/>
                </a:lnTo>
                <a:lnTo>
                  <a:pt x="53390" y="66078"/>
                </a:lnTo>
                <a:lnTo>
                  <a:pt x="56197" y="66078"/>
                </a:lnTo>
                <a:lnTo>
                  <a:pt x="62535" y="45440"/>
                </a:lnTo>
                <a:lnTo>
                  <a:pt x="53936" y="45440"/>
                </a:lnTo>
                <a:lnTo>
                  <a:pt x="46365" y="21145"/>
                </a:lnTo>
                <a:close/>
              </a:path>
              <a:path w="76834" h="66675">
                <a:moveTo>
                  <a:pt x="39776" y="0"/>
                </a:moveTo>
                <a:lnTo>
                  <a:pt x="36664" y="0"/>
                </a:lnTo>
                <a:lnTo>
                  <a:pt x="22339" y="45529"/>
                </a:lnTo>
                <a:lnTo>
                  <a:pt x="30000" y="45529"/>
                </a:lnTo>
                <a:lnTo>
                  <a:pt x="37871" y="21145"/>
                </a:lnTo>
                <a:lnTo>
                  <a:pt x="46365" y="21145"/>
                </a:lnTo>
                <a:lnTo>
                  <a:pt x="39776" y="0"/>
                </a:lnTo>
                <a:close/>
              </a:path>
              <a:path w="76834" h="66675">
                <a:moveTo>
                  <a:pt x="76492" y="0"/>
                </a:moveTo>
                <a:lnTo>
                  <a:pt x="67233" y="0"/>
                </a:lnTo>
                <a:lnTo>
                  <a:pt x="53936" y="45440"/>
                </a:lnTo>
                <a:lnTo>
                  <a:pt x="62535" y="45440"/>
                </a:lnTo>
                <a:lnTo>
                  <a:pt x="7649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7319956" y="6311643"/>
            <a:ext cx="46355" cy="65405"/>
          </a:xfrm>
          <a:custGeom>
            <a:avLst/>
            <a:gdLst/>
            <a:ahLst/>
            <a:cxnLst/>
            <a:rect l="l" t="t" r="r" b="b"/>
            <a:pathLst>
              <a:path w="4635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8902" y="65189"/>
                </a:lnTo>
                <a:lnTo>
                  <a:pt x="8902" y="33680"/>
                </a:lnTo>
                <a:lnTo>
                  <a:pt x="46278" y="33680"/>
                </a:lnTo>
                <a:lnTo>
                  <a:pt x="46278" y="26123"/>
                </a:lnTo>
                <a:lnTo>
                  <a:pt x="8902" y="26123"/>
                </a:lnTo>
                <a:lnTo>
                  <a:pt x="8902" y="0"/>
                </a:lnTo>
                <a:close/>
              </a:path>
              <a:path w="46354" h="65404">
                <a:moveTo>
                  <a:pt x="46278" y="33680"/>
                </a:moveTo>
                <a:lnTo>
                  <a:pt x="37376" y="33680"/>
                </a:lnTo>
                <a:lnTo>
                  <a:pt x="37376" y="65189"/>
                </a:lnTo>
                <a:lnTo>
                  <a:pt x="46278" y="65189"/>
                </a:lnTo>
                <a:lnTo>
                  <a:pt x="46278" y="33680"/>
                </a:lnTo>
                <a:close/>
              </a:path>
              <a:path w="46354" h="65404">
                <a:moveTo>
                  <a:pt x="46278" y="0"/>
                </a:moveTo>
                <a:lnTo>
                  <a:pt x="37376" y="0"/>
                </a:lnTo>
                <a:lnTo>
                  <a:pt x="37376" y="26123"/>
                </a:lnTo>
                <a:lnTo>
                  <a:pt x="46278" y="26123"/>
                </a:lnTo>
                <a:lnTo>
                  <a:pt x="46278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7390148" y="6311648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89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7408186" y="6311644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16" y="8013"/>
                </a:moveTo>
                <a:lnTo>
                  <a:pt x="20726" y="8013"/>
                </a:lnTo>
                <a:lnTo>
                  <a:pt x="20726" y="65189"/>
                </a:lnTo>
                <a:lnTo>
                  <a:pt x="29616" y="65189"/>
                </a:lnTo>
                <a:lnTo>
                  <a:pt x="29616" y="8013"/>
                </a:lnTo>
                <a:close/>
              </a:path>
              <a:path w="51434" h="65404">
                <a:moveTo>
                  <a:pt x="51282" y="0"/>
                </a:moveTo>
                <a:lnTo>
                  <a:pt x="0" y="0"/>
                </a:lnTo>
                <a:lnTo>
                  <a:pt x="0" y="8013"/>
                </a:lnTo>
                <a:lnTo>
                  <a:pt x="51282" y="8013"/>
                </a:lnTo>
                <a:lnTo>
                  <a:pt x="5128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7471510" y="6311644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89"/>
                </a:lnTo>
                <a:lnTo>
                  <a:pt x="38442" y="65189"/>
                </a:lnTo>
                <a:lnTo>
                  <a:pt x="38442" y="57175"/>
                </a:lnTo>
                <a:lnTo>
                  <a:pt x="8902" y="57175"/>
                </a:lnTo>
                <a:lnTo>
                  <a:pt x="8902" y="33680"/>
                </a:lnTo>
                <a:lnTo>
                  <a:pt x="30429" y="33680"/>
                </a:lnTo>
                <a:lnTo>
                  <a:pt x="30429" y="26123"/>
                </a:lnTo>
                <a:lnTo>
                  <a:pt x="8902" y="26123"/>
                </a:lnTo>
                <a:lnTo>
                  <a:pt x="8902" y="8013"/>
                </a:lnTo>
                <a:lnTo>
                  <a:pt x="38925" y="8013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7553774" y="6310529"/>
            <a:ext cx="47625" cy="67945"/>
          </a:xfrm>
          <a:custGeom>
            <a:avLst/>
            <a:gdLst/>
            <a:ahLst/>
            <a:cxnLst/>
            <a:rect l="l" t="t" r="r" b="b"/>
            <a:pathLst>
              <a:path w="47625" h="67945">
                <a:moveTo>
                  <a:pt x="35166" y="0"/>
                </a:moveTo>
                <a:lnTo>
                  <a:pt x="19811" y="0"/>
                </a:lnTo>
                <a:lnTo>
                  <a:pt x="13055" y="3225"/>
                </a:lnTo>
                <a:lnTo>
                  <a:pt x="7790" y="9724"/>
                </a:lnTo>
                <a:lnTo>
                  <a:pt x="1947" y="20597"/>
                </a:lnTo>
                <a:lnTo>
                  <a:pt x="0" y="33909"/>
                </a:lnTo>
                <a:lnTo>
                  <a:pt x="0" y="43967"/>
                </a:lnTo>
                <a:lnTo>
                  <a:pt x="2451" y="52057"/>
                </a:lnTo>
                <a:lnTo>
                  <a:pt x="12230" y="64338"/>
                </a:lnTo>
                <a:lnTo>
                  <a:pt x="18948" y="67411"/>
                </a:lnTo>
                <a:lnTo>
                  <a:pt x="35585" y="67411"/>
                </a:lnTo>
                <a:lnTo>
                  <a:pt x="42240" y="64846"/>
                </a:lnTo>
                <a:lnTo>
                  <a:pt x="47396" y="59715"/>
                </a:lnTo>
                <a:lnTo>
                  <a:pt x="47167" y="59397"/>
                </a:lnTo>
                <a:lnTo>
                  <a:pt x="22771" y="59397"/>
                </a:lnTo>
                <a:lnTo>
                  <a:pt x="18211" y="57099"/>
                </a:lnTo>
                <a:lnTo>
                  <a:pt x="11125" y="47879"/>
                </a:lnTo>
                <a:lnTo>
                  <a:pt x="9347" y="41859"/>
                </a:lnTo>
                <a:lnTo>
                  <a:pt x="9347" y="26682"/>
                </a:lnTo>
                <a:lnTo>
                  <a:pt x="11087" y="20320"/>
                </a:lnTo>
                <a:lnTo>
                  <a:pt x="17995" y="10477"/>
                </a:lnTo>
                <a:lnTo>
                  <a:pt x="22580" y="8013"/>
                </a:lnTo>
                <a:lnTo>
                  <a:pt x="42960" y="8013"/>
                </a:lnTo>
                <a:lnTo>
                  <a:pt x="44716" y="3517"/>
                </a:lnTo>
                <a:lnTo>
                  <a:pt x="40716" y="1181"/>
                </a:lnTo>
                <a:lnTo>
                  <a:pt x="35166" y="0"/>
                </a:lnTo>
                <a:close/>
              </a:path>
              <a:path w="47625" h="67945">
                <a:moveTo>
                  <a:pt x="42494" y="52908"/>
                </a:moveTo>
                <a:lnTo>
                  <a:pt x="39217" y="57251"/>
                </a:lnTo>
                <a:lnTo>
                  <a:pt x="34505" y="59397"/>
                </a:lnTo>
                <a:lnTo>
                  <a:pt x="47167" y="59397"/>
                </a:lnTo>
                <a:lnTo>
                  <a:pt x="42494" y="52908"/>
                </a:lnTo>
                <a:close/>
              </a:path>
              <a:path w="47625" h="67945">
                <a:moveTo>
                  <a:pt x="42960" y="8013"/>
                </a:moveTo>
                <a:lnTo>
                  <a:pt x="34404" y="8013"/>
                </a:lnTo>
                <a:lnTo>
                  <a:pt x="38900" y="9055"/>
                </a:lnTo>
                <a:lnTo>
                  <a:pt x="41744" y="11125"/>
                </a:lnTo>
                <a:lnTo>
                  <a:pt x="42960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7612838" y="6310489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75"/>
                </a:lnTo>
                <a:lnTo>
                  <a:pt x="0" y="23761"/>
                </a:lnTo>
                <a:lnTo>
                  <a:pt x="0" y="33438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14"/>
                </a:lnTo>
                <a:lnTo>
                  <a:pt x="46166" y="59436"/>
                </a:lnTo>
                <a:lnTo>
                  <a:pt x="20878" y="59436"/>
                </a:lnTo>
                <a:lnTo>
                  <a:pt x="16725" y="56946"/>
                </a:lnTo>
                <a:lnTo>
                  <a:pt x="10833" y="46913"/>
                </a:lnTo>
                <a:lnTo>
                  <a:pt x="9347" y="40665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3"/>
                </a:lnTo>
                <a:lnTo>
                  <a:pt x="41882" y="16926"/>
                </a:lnTo>
                <a:lnTo>
                  <a:pt x="44926" y="33098"/>
                </a:lnTo>
                <a:lnTo>
                  <a:pt x="44945" y="41503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36"/>
                </a:lnTo>
                <a:lnTo>
                  <a:pt x="46166" y="59436"/>
                </a:lnTo>
                <a:lnTo>
                  <a:pt x="47514" y="57742"/>
                </a:lnTo>
                <a:lnTo>
                  <a:pt x="52588" y="47080"/>
                </a:lnTo>
                <a:lnTo>
                  <a:pt x="54279" y="33098"/>
                </a:lnTo>
                <a:lnTo>
                  <a:pt x="52464" y="19217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7681918" y="6311643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38354" y="65189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7732611" y="6311643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38354" y="65189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7776806" y="6310752"/>
            <a:ext cx="53975" cy="66675"/>
          </a:xfrm>
          <a:custGeom>
            <a:avLst/>
            <a:gdLst/>
            <a:ahLst/>
            <a:cxnLst/>
            <a:rect l="l" t="t" r="r" b="b"/>
            <a:pathLst>
              <a:path w="53975" h="66675">
                <a:moveTo>
                  <a:pt x="28829" y="0"/>
                </a:moveTo>
                <a:lnTo>
                  <a:pt x="26466" y="0"/>
                </a:lnTo>
                <a:lnTo>
                  <a:pt x="0" y="66078"/>
                </a:lnTo>
                <a:lnTo>
                  <a:pt x="9969" y="66078"/>
                </a:lnTo>
                <a:lnTo>
                  <a:pt x="14770" y="52323"/>
                </a:lnTo>
                <a:lnTo>
                  <a:pt x="48278" y="52323"/>
                </a:lnTo>
                <a:lnTo>
                  <a:pt x="45847" y="45783"/>
                </a:lnTo>
                <a:lnTo>
                  <a:pt x="17132" y="45783"/>
                </a:lnTo>
                <a:lnTo>
                  <a:pt x="27228" y="17094"/>
                </a:lnTo>
                <a:lnTo>
                  <a:pt x="35183" y="17094"/>
                </a:lnTo>
                <a:lnTo>
                  <a:pt x="28829" y="0"/>
                </a:lnTo>
                <a:close/>
              </a:path>
              <a:path w="53975" h="66675">
                <a:moveTo>
                  <a:pt x="48278" y="52323"/>
                </a:moveTo>
                <a:lnTo>
                  <a:pt x="39014" y="52323"/>
                </a:lnTo>
                <a:lnTo>
                  <a:pt x="43510" y="66078"/>
                </a:lnTo>
                <a:lnTo>
                  <a:pt x="53390" y="66078"/>
                </a:lnTo>
                <a:lnTo>
                  <a:pt x="48278" y="52323"/>
                </a:lnTo>
                <a:close/>
              </a:path>
              <a:path w="53975" h="66675">
                <a:moveTo>
                  <a:pt x="35183" y="17094"/>
                </a:moveTo>
                <a:lnTo>
                  <a:pt x="27228" y="17094"/>
                </a:lnTo>
                <a:lnTo>
                  <a:pt x="36487" y="45783"/>
                </a:lnTo>
                <a:lnTo>
                  <a:pt x="45847" y="45783"/>
                </a:lnTo>
                <a:lnTo>
                  <a:pt x="35183" y="17094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7842057" y="6310981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39">
                <a:moveTo>
                  <a:pt x="16281" y="0"/>
                </a:moveTo>
                <a:lnTo>
                  <a:pt x="11201" y="101"/>
                </a:lnTo>
                <a:lnTo>
                  <a:pt x="2641" y="558"/>
                </a:lnTo>
                <a:lnTo>
                  <a:pt x="0" y="660"/>
                </a:lnTo>
                <a:lnTo>
                  <a:pt x="0" y="65849"/>
                </a:lnTo>
                <a:lnTo>
                  <a:pt x="8902" y="65849"/>
                </a:lnTo>
                <a:lnTo>
                  <a:pt x="8902" y="37414"/>
                </a:lnTo>
                <a:lnTo>
                  <a:pt x="27984" y="37414"/>
                </a:lnTo>
                <a:lnTo>
                  <a:pt x="27000" y="35852"/>
                </a:lnTo>
                <a:lnTo>
                  <a:pt x="30467" y="35052"/>
                </a:lnTo>
                <a:lnTo>
                  <a:pt x="33477" y="33020"/>
                </a:lnTo>
                <a:lnTo>
                  <a:pt x="35564" y="30289"/>
                </a:lnTo>
                <a:lnTo>
                  <a:pt x="13093" y="30289"/>
                </a:lnTo>
                <a:lnTo>
                  <a:pt x="11023" y="30149"/>
                </a:lnTo>
                <a:lnTo>
                  <a:pt x="8902" y="29857"/>
                </a:lnTo>
                <a:lnTo>
                  <a:pt x="8902" y="8674"/>
                </a:lnTo>
                <a:lnTo>
                  <a:pt x="11493" y="8369"/>
                </a:lnTo>
                <a:lnTo>
                  <a:pt x="13258" y="8229"/>
                </a:lnTo>
                <a:lnTo>
                  <a:pt x="35503" y="8229"/>
                </a:lnTo>
                <a:lnTo>
                  <a:pt x="31956" y="3340"/>
                </a:lnTo>
                <a:lnTo>
                  <a:pt x="16281" y="0"/>
                </a:lnTo>
                <a:close/>
              </a:path>
              <a:path w="46354" h="66039">
                <a:moveTo>
                  <a:pt x="27984" y="37414"/>
                </a:moveTo>
                <a:lnTo>
                  <a:pt x="8902" y="37414"/>
                </a:lnTo>
                <a:lnTo>
                  <a:pt x="13195" y="37706"/>
                </a:lnTo>
                <a:lnTo>
                  <a:pt x="16344" y="37858"/>
                </a:lnTo>
                <a:lnTo>
                  <a:pt x="18326" y="37858"/>
                </a:lnTo>
                <a:lnTo>
                  <a:pt x="35725" y="65849"/>
                </a:lnTo>
                <a:lnTo>
                  <a:pt x="45910" y="65849"/>
                </a:lnTo>
                <a:lnTo>
                  <a:pt x="27984" y="37414"/>
                </a:lnTo>
                <a:close/>
              </a:path>
              <a:path w="46354" h="66039">
                <a:moveTo>
                  <a:pt x="35503" y="8229"/>
                </a:moveTo>
                <a:lnTo>
                  <a:pt x="19773" y="8229"/>
                </a:lnTo>
                <a:lnTo>
                  <a:pt x="23914" y="9029"/>
                </a:lnTo>
                <a:lnTo>
                  <a:pt x="29121" y="12230"/>
                </a:lnTo>
                <a:lnTo>
                  <a:pt x="30429" y="14846"/>
                </a:lnTo>
                <a:lnTo>
                  <a:pt x="30429" y="22923"/>
                </a:lnTo>
                <a:lnTo>
                  <a:pt x="29222" y="25996"/>
                </a:lnTo>
                <a:lnTo>
                  <a:pt x="24345" y="29438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66"/>
                </a:lnTo>
                <a:lnTo>
                  <a:pt x="39789" y="22771"/>
                </a:lnTo>
                <a:lnTo>
                  <a:pt x="39230" y="13366"/>
                </a:lnTo>
                <a:lnTo>
                  <a:pt x="35503" y="822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7928106" y="6310529"/>
            <a:ext cx="47625" cy="67945"/>
          </a:xfrm>
          <a:custGeom>
            <a:avLst/>
            <a:gdLst/>
            <a:ahLst/>
            <a:cxnLst/>
            <a:rect l="l" t="t" r="r" b="b"/>
            <a:pathLst>
              <a:path w="47625" h="67945">
                <a:moveTo>
                  <a:pt x="35166" y="0"/>
                </a:moveTo>
                <a:lnTo>
                  <a:pt x="19811" y="0"/>
                </a:lnTo>
                <a:lnTo>
                  <a:pt x="13055" y="3225"/>
                </a:lnTo>
                <a:lnTo>
                  <a:pt x="7790" y="9724"/>
                </a:lnTo>
                <a:lnTo>
                  <a:pt x="1947" y="20597"/>
                </a:lnTo>
                <a:lnTo>
                  <a:pt x="0" y="33909"/>
                </a:lnTo>
                <a:lnTo>
                  <a:pt x="0" y="43967"/>
                </a:lnTo>
                <a:lnTo>
                  <a:pt x="2451" y="52057"/>
                </a:lnTo>
                <a:lnTo>
                  <a:pt x="12230" y="64338"/>
                </a:lnTo>
                <a:lnTo>
                  <a:pt x="18948" y="67411"/>
                </a:lnTo>
                <a:lnTo>
                  <a:pt x="35585" y="67411"/>
                </a:lnTo>
                <a:lnTo>
                  <a:pt x="42240" y="64846"/>
                </a:lnTo>
                <a:lnTo>
                  <a:pt x="47396" y="59715"/>
                </a:lnTo>
                <a:lnTo>
                  <a:pt x="47167" y="59397"/>
                </a:lnTo>
                <a:lnTo>
                  <a:pt x="22771" y="59397"/>
                </a:lnTo>
                <a:lnTo>
                  <a:pt x="18211" y="57099"/>
                </a:lnTo>
                <a:lnTo>
                  <a:pt x="11125" y="47879"/>
                </a:lnTo>
                <a:lnTo>
                  <a:pt x="9347" y="41859"/>
                </a:lnTo>
                <a:lnTo>
                  <a:pt x="9347" y="26682"/>
                </a:lnTo>
                <a:lnTo>
                  <a:pt x="11087" y="20320"/>
                </a:lnTo>
                <a:lnTo>
                  <a:pt x="17995" y="10477"/>
                </a:lnTo>
                <a:lnTo>
                  <a:pt x="22580" y="8013"/>
                </a:lnTo>
                <a:lnTo>
                  <a:pt x="42960" y="8013"/>
                </a:lnTo>
                <a:lnTo>
                  <a:pt x="44716" y="3517"/>
                </a:lnTo>
                <a:lnTo>
                  <a:pt x="40716" y="1181"/>
                </a:lnTo>
                <a:lnTo>
                  <a:pt x="35166" y="0"/>
                </a:lnTo>
                <a:close/>
              </a:path>
              <a:path w="47625" h="67945">
                <a:moveTo>
                  <a:pt x="42494" y="52908"/>
                </a:moveTo>
                <a:lnTo>
                  <a:pt x="39217" y="57251"/>
                </a:lnTo>
                <a:lnTo>
                  <a:pt x="34505" y="59397"/>
                </a:lnTo>
                <a:lnTo>
                  <a:pt x="47167" y="59397"/>
                </a:lnTo>
                <a:lnTo>
                  <a:pt x="42494" y="52908"/>
                </a:lnTo>
                <a:close/>
              </a:path>
              <a:path w="47625" h="67945">
                <a:moveTo>
                  <a:pt x="42960" y="8013"/>
                </a:moveTo>
                <a:lnTo>
                  <a:pt x="34404" y="8013"/>
                </a:lnTo>
                <a:lnTo>
                  <a:pt x="38900" y="9055"/>
                </a:lnTo>
                <a:lnTo>
                  <a:pt x="41744" y="11125"/>
                </a:lnTo>
                <a:lnTo>
                  <a:pt x="42960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7990721" y="6310981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39">
                <a:moveTo>
                  <a:pt x="16281" y="0"/>
                </a:moveTo>
                <a:lnTo>
                  <a:pt x="11201" y="101"/>
                </a:lnTo>
                <a:lnTo>
                  <a:pt x="2641" y="558"/>
                </a:lnTo>
                <a:lnTo>
                  <a:pt x="0" y="660"/>
                </a:lnTo>
                <a:lnTo>
                  <a:pt x="0" y="65849"/>
                </a:lnTo>
                <a:lnTo>
                  <a:pt x="8902" y="65849"/>
                </a:lnTo>
                <a:lnTo>
                  <a:pt x="8902" y="37414"/>
                </a:lnTo>
                <a:lnTo>
                  <a:pt x="27984" y="37414"/>
                </a:lnTo>
                <a:lnTo>
                  <a:pt x="27000" y="35852"/>
                </a:lnTo>
                <a:lnTo>
                  <a:pt x="30467" y="35052"/>
                </a:lnTo>
                <a:lnTo>
                  <a:pt x="33477" y="33020"/>
                </a:lnTo>
                <a:lnTo>
                  <a:pt x="35564" y="30289"/>
                </a:lnTo>
                <a:lnTo>
                  <a:pt x="13093" y="30289"/>
                </a:lnTo>
                <a:lnTo>
                  <a:pt x="11036" y="30149"/>
                </a:lnTo>
                <a:lnTo>
                  <a:pt x="8902" y="29857"/>
                </a:lnTo>
                <a:lnTo>
                  <a:pt x="8902" y="8674"/>
                </a:lnTo>
                <a:lnTo>
                  <a:pt x="11493" y="8369"/>
                </a:lnTo>
                <a:lnTo>
                  <a:pt x="13258" y="8229"/>
                </a:lnTo>
                <a:lnTo>
                  <a:pt x="35503" y="8229"/>
                </a:lnTo>
                <a:lnTo>
                  <a:pt x="31956" y="3340"/>
                </a:lnTo>
                <a:lnTo>
                  <a:pt x="16281" y="0"/>
                </a:lnTo>
                <a:close/>
              </a:path>
              <a:path w="46354" h="66039">
                <a:moveTo>
                  <a:pt x="27984" y="37414"/>
                </a:moveTo>
                <a:lnTo>
                  <a:pt x="8902" y="37414"/>
                </a:lnTo>
                <a:lnTo>
                  <a:pt x="13195" y="37706"/>
                </a:lnTo>
                <a:lnTo>
                  <a:pt x="16344" y="37858"/>
                </a:lnTo>
                <a:lnTo>
                  <a:pt x="18326" y="37858"/>
                </a:lnTo>
                <a:lnTo>
                  <a:pt x="35725" y="65849"/>
                </a:lnTo>
                <a:lnTo>
                  <a:pt x="45910" y="65849"/>
                </a:lnTo>
                <a:lnTo>
                  <a:pt x="27984" y="37414"/>
                </a:lnTo>
                <a:close/>
              </a:path>
              <a:path w="46354" h="66039">
                <a:moveTo>
                  <a:pt x="35503" y="8229"/>
                </a:moveTo>
                <a:lnTo>
                  <a:pt x="19773" y="8229"/>
                </a:lnTo>
                <a:lnTo>
                  <a:pt x="23914" y="9029"/>
                </a:lnTo>
                <a:lnTo>
                  <a:pt x="29121" y="12230"/>
                </a:lnTo>
                <a:lnTo>
                  <a:pt x="30429" y="14846"/>
                </a:lnTo>
                <a:lnTo>
                  <a:pt x="30429" y="22923"/>
                </a:lnTo>
                <a:lnTo>
                  <a:pt x="29222" y="25996"/>
                </a:lnTo>
                <a:lnTo>
                  <a:pt x="24345" y="29438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66"/>
                </a:lnTo>
                <a:lnTo>
                  <a:pt x="39789" y="22771"/>
                </a:lnTo>
                <a:lnTo>
                  <a:pt x="39230" y="13366"/>
                </a:lnTo>
                <a:lnTo>
                  <a:pt x="35503" y="822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8053889" y="6311648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89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8072019" y="6311643"/>
            <a:ext cx="63500" cy="66675"/>
          </a:xfrm>
          <a:custGeom>
            <a:avLst/>
            <a:gdLst/>
            <a:ahLst/>
            <a:cxnLst/>
            <a:rect l="l" t="t" r="r" b="b"/>
            <a:pathLst>
              <a:path w="63500" h="66675">
                <a:moveTo>
                  <a:pt x="23849" y="23317"/>
                </a:moveTo>
                <a:lnTo>
                  <a:pt x="16001" y="23317"/>
                </a:lnTo>
                <a:lnTo>
                  <a:pt x="30645" y="66078"/>
                </a:lnTo>
                <a:lnTo>
                  <a:pt x="32867" y="66078"/>
                </a:lnTo>
                <a:lnTo>
                  <a:pt x="39033" y="47574"/>
                </a:lnTo>
                <a:lnTo>
                  <a:pt x="31762" y="47574"/>
                </a:lnTo>
                <a:lnTo>
                  <a:pt x="23849" y="23317"/>
                </a:lnTo>
                <a:close/>
              </a:path>
              <a:path w="63500" h="66675">
                <a:moveTo>
                  <a:pt x="16243" y="0"/>
                </a:moveTo>
                <a:lnTo>
                  <a:pt x="12179" y="0"/>
                </a:lnTo>
                <a:lnTo>
                  <a:pt x="0" y="65189"/>
                </a:lnTo>
                <a:lnTo>
                  <a:pt x="8458" y="65189"/>
                </a:lnTo>
                <a:lnTo>
                  <a:pt x="16001" y="23317"/>
                </a:lnTo>
                <a:lnTo>
                  <a:pt x="23849" y="23317"/>
                </a:lnTo>
                <a:lnTo>
                  <a:pt x="16243" y="0"/>
                </a:lnTo>
                <a:close/>
              </a:path>
              <a:path w="63500" h="66675">
                <a:moveTo>
                  <a:pt x="54817" y="23317"/>
                </a:moveTo>
                <a:lnTo>
                  <a:pt x="47116" y="23317"/>
                </a:lnTo>
                <a:lnTo>
                  <a:pt x="54851" y="65189"/>
                </a:lnTo>
                <a:lnTo>
                  <a:pt x="63309" y="65189"/>
                </a:lnTo>
                <a:lnTo>
                  <a:pt x="54817" y="23317"/>
                </a:lnTo>
                <a:close/>
              </a:path>
              <a:path w="63500" h="66675">
                <a:moveTo>
                  <a:pt x="50088" y="0"/>
                </a:moveTo>
                <a:lnTo>
                  <a:pt x="46088" y="0"/>
                </a:lnTo>
                <a:lnTo>
                  <a:pt x="31762" y="47574"/>
                </a:lnTo>
                <a:lnTo>
                  <a:pt x="39033" y="47574"/>
                </a:lnTo>
                <a:lnTo>
                  <a:pt x="47116" y="23317"/>
                </a:lnTo>
                <a:lnTo>
                  <a:pt x="54817" y="23317"/>
                </a:lnTo>
                <a:lnTo>
                  <a:pt x="50088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8146995" y="6311644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89"/>
                </a:lnTo>
                <a:lnTo>
                  <a:pt x="38442" y="65189"/>
                </a:lnTo>
                <a:lnTo>
                  <a:pt x="38442" y="57175"/>
                </a:lnTo>
                <a:lnTo>
                  <a:pt x="8902" y="57175"/>
                </a:lnTo>
                <a:lnTo>
                  <a:pt x="8902" y="33680"/>
                </a:lnTo>
                <a:lnTo>
                  <a:pt x="30429" y="33680"/>
                </a:lnTo>
                <a:lnTo>
                  <a:pt x="30429" y="26123"/>
                </a:lnTo>
                <a:lnTo>
                  <a:pt x="8902" y="26123"/>
                </a:lnTo>
                <a:lnTo>
                  <a:pt x="8902" y="8013"/>
                </a:lnTo>
                <a:lnTo>
                  <a:pt x="38925" y="8013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7240923" y="6451116"/>
            <a:ext cx="45720" cy="66040"/>
          </a:xfrm>
          <a:custGeom>
            <a:avLst/>
            <a:gdLst/>
            <a:ahLst/>
            <a:cxnLst/>
            <a:rect l="l" t="t" r="r" b="b"/>
            <a:pathLst>
              <a:path w="45720" h="66040">
                <a:moveTo>
                  <a:pt x="25171" y="0"/>
                </a:moveTo>
                <a:lnTo>
                  <a:pt x="13716" y="0"/>
                </a:lnTo>
                <a:lnTo>
                  <a:pt x="8369" y="139"/>
                </a:lnTo>
                <a:lnTo>
                  <a:pt x="0" y="457"/>
                </a:lnTo>
                <a:lnTo>
                  <a:pt x="0" y="65633"/>
                </a:lnTo>
                <a:lnTo>
                  <a:pt x="13131" y="65633"/>
                </a:lnTo>
                <a:lnTo>
                  <a:pt x="25109" y="64149"/>
                </a:lnTo>
                <a:lnTo>
                  <a:pt x="36518" y="57844"/>
                </a:lnTo>
                <a:lnTo>
                  <a:pt x="36647" y="57632"/>
                </a:lnTo>
                <a:lnTo>
                  <a:pt x="13347" y="57632"/>
                </a:lnTo>
                <a:lnTo>
                  <a:pt x="10883" y="57467"/>
                </a:lnTo>
                <a:lnTo>
                  <a:pt x="8902" y="57175"/>
                </a:lnTo>
                <a:lnTo>
                  <a:pt x="8902" y="8458"/>
                </a:lnTo>
                <a:lnTo>
                  <a:pt x="12484" y="8166"/>
                </a:lnTo>
                <a:lnTo>
                  <a:pt x="14706" y="8013"/>
                </a:lnTo>
                <a:lnTo>
                  <a:pt x="37413" y="8013"/>
                </a:lnTo>
                <a:lnTo>
                  <a:pt x="32372" y="2755"/>
                </a:lnTo>
                <a:lnTo>
                  <a:pt x="25171" y="0"/>
                </a:lnTo>
                <a:close/>
              </a:path>
              <a:path w="45720" h="66040">
                <a:moveTo>
                  <a:pt x="37413" y="8013"/>
                </a:moveTo>
                <a:lnTo>
                  <a:pt x="14706" y="8013"/>
                </a:lnTo>
                <a:lnTo>
                  <a:pt x="22437" y="8788"/>
                </a:lnTo>
                <a:lnTo>
                  <a:pt x="32839" y="16105"/>
                </a:lnTo>
                <a:lnTo>
                  <a:pt x="36309" y="31140"/>
                </a:lnTo>
                <a:lnTo>
                  <a:pt x="36309" y="39458"/>
                </a:lnTo>
                <a:lnTo>
                  <a:pt x="34531" y="45935"/>
                </a:lnTo>
                <a:lnTo>
                  <a:pt x="30975" y="50622"/>
                </a:lnTo>
                <a:lnTo>
                  <a:pt x="27406" y="55283"/>
                </a:lnTo>
                <a:lnTo>
                  <a:pt x="22517" y="57632"/>
                </a:lnTo>
                <a:lnTo>
                  <a:pt x="36647" y="57632"/>
                </a:lnTo>
                <a:lnTo>
                  <a:pt x="43362" y="46595"/>
                </a:lnTo>
                <a:lnTo>
                  <a:pt x="45540" y="31140"/>
                </a:lnTo>
                <a:lnTo>
                  <a:pt x="45643" y="21209"/>
                </a:lnTo>
                <a:lnTo>
                  <a:pt x="42989" y="13830"/>
                </a:lnTo>
                <a:lnTo>
                  <a:pt x="37413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7307370" y="6451576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76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7328166" y="6450441"/>
            <a:ext cx="36830" cy="67945"/>
          </a:xfrm>
          <a:custGeom>
            <a:avLst/>
            <a:gdLst/>
            <a:ahLst/>
            <a:cxnLst/>
            <a:rect l="l" t="t" r="r" b="b"/>
            <a:pathLst>
              <a:path w="36829" h="67945">
                <a:moveTo>
                  <a:pt x="3429" y="55143"/>
                </a:moveTo>
                <a:lnTo>
                  <a:pt x="177" y="63322"/>
                </a:lnTo>
                <a:lnTo>
                  <a:pt x="4267" y="66052"/>
                </a:lnTo>
                <a:lnTo>
                  <a:pt x="9207" y="67424"/>
                </a:lnTo>
                <a:lnTo>
                  <a:pt x="21577" y="67424"/>
                </a:lnTo>
                <a:lnTo>
                  <a:pt x="26835" y="65722"/>
                </a:lnTo>
                <a:lnTo>
                  <a:pt x="34082" y="59423"/>
                </a:lnTo>
                <a:lnTo>
                  <a:pt x="14325" y="59423"/>
                </a:lnTo>
                <a:lnTo>
                  <a:pt x="12103" y="59004"/>
                </a:lnTo>
                <a:lnTo>
                  <a:pt x="7150" y="57365"/>
                </a:lnTo>
                <a:lnTo>
                  <a:pt x="5092" y="56349"/>
                </a:lnTo>
                <a:lnTo>
                  <a:pt x="3429" y="55143"/>
                </a:lnTo>
                <a:close/>
              </a:path>
              <a:path w="36829" h="67945">
                <a:moveTo>
                  <a:pt x="25628" y="0"/>
                </a:moveTo>
                <a:lnTo>
                  <a:pt x="13017" y="0"/>
                </a:lnTo>
                <a:lnTo>
                  <a:pt x="8597" y="1600"/>
                </a:lnTo>
                <a:lnTo>
                  <a:pt x="5168" y="4825"/>
                </a:lnTo>
                <a:lnTo>
                  <a:pt x="1714" y="8026"/>
                </a:lnTo>
                <a:lnTo>
                  <a:pt x="86" y="11861"/>
                </a:lnTo>
                <a:lnTo>
                  <a:pt x="0" y="20929"/>
                </a:lnTo>
                <a:lnTo>
                  <a:pt x="876" y="24345"/>
                </a:lnTo>
                <a:lnTo>
                  <a:pt x="4406" y="30035"/>
                </a:lnTo>
                <a:lnTo>
                  <a:pt x="7518" y="32499"/>
                </a:lnTo>
                <a:lnTo>
                  <a:pt x="21932" y="39255"/>
                </a:lnTo>
                <a:lnTo>
                  <a:pt x="24879" y="41300"/>
                </a:lnTo>
                <a:lnTo>
                  <a:pt x="27216" y="45072"/>
                </a:lnTo>
                <a:lnTo>
                  <a:pt x="27813" y="47116"/>
                </a:lnTo>
                <a:lnTo>
                  <a:pt x="27813" y="52260"/>
                </a:lnTo>
                <a:lnTo>
                  <a:pt x="26758" y="54673"/>
                </a:lnTo>
                <a:lnTo>
                  <a:pt x="22542" y="58458"/>
                </a:lnTo>
                <a:lnTo>
                  <a:pt x="19761" y="59423"/>
                </a:lnTo>
                <a:lnTo>
                  <a:pt x="34082" y="59423"/>
                </a:lnTo>
                <a:lnTo>
                  <a:pt x="34696" y="58889"/>
                </a:lnTo>
                <a:lnTo>
                  <a:pt x="36664" y="54736"/>
                </a:lnTo>
                <a:lnTo>
                  <a:pt x="36600" y="45072"/>
                </a:lnTo>
                <a:lnTo>
                  <a:pt x="35763" y="41617"/>
                </a:lnTo>
                <a:lnTo>
                  <a:pt x="32181" y="35775"/>
                </a:lnTo>
                <a:lnTo>
                  <a:pt x="29057" y="33261"/>
                </a:lnTo>
                <a:lnTo>
                  <a:pt x="15824" y="26962"/>
                </a:lnTo>
                <a:lnTo>
                  <a:pt x="13550" y="25666"/>
                </a:lnTo>
                <a:lnTo>
                  <a:pt x="11328" y="23837"/>
                </a:lnTo>
                <a:lnTo>
                  <a:pt x="10452" y="22682"/>
                </a:lnTo>
                <a:lnTo>
                  <a:pt x="9207" y="19964"/>
                </a:lnTo>
                <a:lnTo>
                  <a:pt x="8902" y="18440"/>
                </a:lnTo>
                <a:lnTo>
                  <a:pt x="8902" y="14096"/>
                </a:lnTo>
                <a:lnTo>
                  <a:pt x="9766" y="11861"/>
                </a:lnTo>
                <a:lnTo>
                  <a:pt x="13233" y="8432"/>
                </a:lnTo>
                <a:lnTo>
                  <a:pt x="15621" y="7569"/>
                </a:lnTo>
                <a:lnTo>
                  <a:pt x="32089" y="7569"/>
                </a:lnTo>
                <a:lnTo>
                  <a:pt x="33464" y="3517"/>
                </a:lnTo>
                <a:lnTo>
                  <a:pt x="30632" y="1168"/>
                </a:lnTo>
                <a:lnTo>
                  <a:pt x="25628" y="0"/>
                </a:lnTo>
                <a:close/>
              </a:path>
              <a:path w="36829" h="67945">
                <a:moveTo>
                  <a:pt x="32089" y="7569"/>
                </a:moveTo>
                <a:lnTo>
                  <a:pt x="20726" y="7569"/>
                </a:lnTo>
                <a:lnTo>
                  <a:pt x="22974" y="7988"/>
                </a:lnTo>
                <a:lnTo>
                  <a:pt x="27838" y="9588"/>
                </a:lnTo>
                <a:lnTo>
                  <a:pt x="29641" y="10401"/>
                </a:lnTo>
                <a:lnTo>
                  <a:pt x="30835" y="11264"/>
                </a:lnTo>
                <a:lnTo>
                  <a:pt x="32089" y="756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7379670" y="6451116"/>
            <a:ext cx="38735" cy="66040"/>
          </a:xfrm>
          <a:custGeom>
            <a:avLst/>
            <a:gdLst/>
            <a:ahLst/>
            <a:cxnLst/>
            <a:rect l="l" t="t" r="r" b="b"/>
            <a:pathLst>
              <a:path w="38734" h="66040">
                <a:moveTo>
                  <a:pt x="12192" y="0"/>
                </a:moveTo>
                <a:lnTo>
                  <a:pt x="10795" y="0"/>
                </a:lnTo>
                <a:lnTo>
                  <a:pt x="6731" y="139"/>
                </a:lnTo>
                <a:lnTo>
                  <a:pt x="0" y="457"/>
                </a:lnTo>
                <a:lnTo>
                  <a:pt x="0" y="65633"/>
                </a:lnTo>
                <a:lnTo>
                  <a:pt x="8902" y="65633"/>
                </a:lnTo>
                <a:lnTo>
                  <a:pt x="8902" y="40525"/>
                </a:lnTo>
                <a:lnTo>
                  <a:pt x="19871" y="40525"/>
                </a:lnTo>
                <a:lnTo>
                  <a:pt x="30715" y="37421"/>
                </a:lnTo>
                <a:lnTo>
                  <a:pt x="33873" y="32969"/>
                </a:lnTo>
                <a:lnTo>
                  <a:pt x="14655" y="32969"/>
                </a:lnTo>
                <a:lnTo>
                  <a:pt x="8902" y="32524"/>
                </a:lnTo>
                <a:lnTo>
                  <a:pt x="8902" y="8458"/>
                </a:lnTo>
                <a:lnTo>
                  <a:pt x="10947" y="8166"/>
                </a:lnTo>
                <a:lnTo>
                  <a:pt x="12560" y="8013"/>
                </a:lnTo>
                <a:lnTo>
                  <a:pt x="35769" y="8013"/>
                </a:lnTo>
                <a:lnTo>
                  <a:pt x="29369" y="2622"/>
                </a:lnTo>
                <a:lnTo>
                  <a:pt x="12192" y="0"/>
                </a:lnTo>
                <a:close/>
              </a:path>
              <a:path w="38734" h="66040">
                <a:moveTo>
                  <a:pt x="19871" y="40525"/>
                </a:moveTo>
                <a:lnTo>
                  <a:pt x="8902" y="40525"/>
                </a:lnTo>
                <a:lnTo>
                  <a:pt x="12280" y="40843"/>
                </a:lnTo>
                <a:lnTo>
                  <a:pt x="14478" y="40982"/>
                </a:lnTo>
                <a:lnTo>
                  <a:pt x="18597" y="40890"/>
                </a:lnTo>
                <a:lnTo>
                  <a:pt x="19871" y="40525"/>
                </a:lnTo>
                <a:close/>
              </a:path>
              <a:path w="38734" h="66040">
                <a:moveTo>
                  <a:pt x="35769" y="8013"/>
                </a:moveTo>
                <a:lnTo>
                  <a:pt x="25527" y="8013"/>
                </a:lnTo>
                <a:lnTo>
                  <a:pt x="31419" y="11988"/>
                </a:lnTo>
                <a:lnTo>
                  <a:pt x="31419" y="28625"/>
                </a:lnTo>
                <a:lnTo>
                  <a:pt x="25895" y="32969"/>
                </a:lnTo>
                <a:lnTo>
                  <a:pt x="33873" y="32969"/>
                </a:lnTo>
                <a:lnTo>
                  <a:pt x="37535" y="27806"/>
                </a:lnTo>
                <a:lnTo>
                  <a:pt x="38716" y="10496"/>
                </a:lnTo>
                <a:lnTo>
                  <a:pt x="35769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7435029" y="6451574"/>
            <a:ext cx="45720" cy="66675"/>
          </a:xfrm>
          <a:custGeom>
            <a:avLst/>
            <a:gdLst/>
            <a:ahLst/>
            <a:cxnLst/>
            <a:rect l="l" t="t" r="r" b="b"/>
            <a:pathLst>
              <a:path w="45720" h="66675">
                <a:moveTo>
                  <a:pt x="8902" y="0"/>
                </a:moveTo>
                <a:lnTo>
                  <a:pt x="0" y="0"/>
                </a:lnTo>
                <a:lnTo>
                  <a:pt x="0" y="52057"/>
                </a:lnTo>
                <a:lnTo>
                  <a:pt x="1968" y="57251"/>
                </a:lnTo>
                <a:lnTo>
                  <a:pt x="9855" y="64477"/>
                </a:lnTo>
                <a:lnTo>
                  <a:pt x="15481" y="66293"/>
                </a:lnTo>
                <a:lnTo>
                  <a:pt x="29870" y="66293"/>
                </a:lnTo>
                <a:lnTo>
                  <a:pt x="35471" y="64439"/>
                </a:lnTo>
                <a:lnTo>
                  <a:pt x="42330" y="58280"/>
                </a:lnTo>
                <a:lnTo>
                  <a:pt x="18542" y="58280"/>
                </a:lnTo>
                <a:lnTo>
                  <a:pt x="15201" y="56997"/>
                </a:lnTo>
                <a:lnTo>
                  <a:pt x="10147" y="51866"/>
                </a:lnTo>
                <a:lnTo>
                  <a:pt x="8926" y="48666"/>
                </a:lnTo>
                <a:lnTo>
                  <a:pt x="8902" y="0"/>
                </a:lnTo>
                <a:close/>
              </a:path>
              <a:path w="45720" h="66675">
                <a:moveTo>
                  <a:pt x="45732" y="0"/>
                </a:moveTo>
                <a:lnTo>
                  <a:pt x="36830" y="0"/>
                </a:lnTo>
                <a:lnTo>
                  <a:pt x="36830" y="48666"/>
                </a:lnTo>
                <a:lnTo>
                  <a:pt x="35585" y="52057"/>
                </a:lnTo>
                <a:lnTo>
                  <a:pt x="30569" y="56997"/>
                </a:lnTo>
                <a:lnTo>
                  <a:pt x="27076" y="58280"/>
                </a:lnTo>
                <a:lnTo>
                  <a:pt x="42330" y="58280"/>
                </a:lnTo>
                <a:lnTo>
                  <a:pt x="43688" y="57061"/>
                </a:lnTo>
                <a:lnTo>
                  <a:pt x="45677" y="52057"/>
                </a:lnTo>
                <a:lnTo>
                  <a:pt x="4573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7492792" y="6451575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29" y="8001"/>
                </a:moveTo>
                <a:lnTo>
                  <a:pt x="20726" y="8001"/>
                </a:lnTo>
                <a:lnTo>
                  <a:pt x="20726" y="65176"/>
                </a:lnTo>
                <a:lnTo>
                  <a:pt x="29629" y="65176"/>
                </a:lnTo>
                <a:lnTo>
                  <a:pt x="29629" y="8001"/>
                </a:lnTo>
                <a:close/>
              </a:path>
              <a:path w="51434" h="65404">
                <a:moveTo>
                  <a:pt x="51295" y="0"/>
                </a:moveTo>
                <a:lnTo>
                  <a:pt x="0" y="0"/>
                </a:lnTo>
                <a:lnTo>
                  <a:pt x="0" y="8001"/>
                </a:lnTo>
                <a:lnTo>
                  <a:pt x="51295" y="8001"/>
                </a:lnTo>
                <a:lnTo>
                  <a:pt x="5129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/>
          <p:nvPr/>
        </p:nvSpPr>
        <p:spPr>
          <a:xfrm>
            <a:off x="7556129" y="6451575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76"/>
                </a:lnTo>
                <a:lnTo>
                  <a:pt x="38430" y="65176"/>
                </a:lnTo>
                <a:lnTo>
                  <a:pt x="38430" y="57175"/>
                </a:lnTo>
                <a:lnTo>
                  <a:pt x="8902" y="57175"/>
                </a:lnTo>
                <a:lnTo>
                  <a:pt x="8902" y="33667"/>
                </a:lnTo>
                <a:lnTo>
                  <a:pt x="30429" y="33667"/>
                </a:lnTo>
                <a:lnTo>
                  <a:pt x="30429" y="26111"/>
                </a:lnTo>
                <a:lnTo>
                  <a:pt x="8902" y="26111"/>
                </a:lnTo>
                <a:lnTo>
                  <a:pt x="8902" y="8001"/>
                </a:lnTo>
                <a:lnTo>
                  <a:pt x="38925" y="8001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7641960" y="6450913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40">
                <a:moveTo>
                  <a:pt x="16281" y="0"/>
                </a:moveTo>
                <a:lnTo>
                  <a:pt x="11201" y="88"/>
                </a:lnTo>
                <a:lnTo>
                  <a:pt x="2641" y="546"/>
                </a:lnTo>
                <a:lnTo>
                  <a:pt x="0" y="660"/>
                </a:lnTo>
                <a:lnTo>
                  <a:pt x="0" y="65836"/>
                </a:lnTo>
                <a:lnTo>
                  <a:pt x="8902" y="65836"/>
                </a:lnTo>
                <a:lnTo>
                  <a:pt x="8902" y="37388"/>
                </a:lnTo>
                <a:lnTo>
                  <a:pt x="27969" y="37388"/>
                </a:lnTo>
                <a:lnTo>
                  <a:pt x="27000" y="35852"/>
                </a:lnTo>
                <a:lnTo>
                  <a:pt x="30467" y="35051"/>
                </a:lnTo>
                <a:lnTo>
                  <a:pt x="33477" y="33007"/>
                </a:lnTo>
                <a:lnTo>
                  <a:pt x="35564" y="30289"/>
                </a:lnTo>
                <a:lnTo>
                  <a:pt x="13093" y="30289"/>
                </a:lnTo>
                <a:lnTo>
                  <a:pt x="11023" y="30137"/>
                </a:lnTo>
                <a:lnTo>
                  <a:pt x="8902" y="29844"/>
                </a:lnTo>
                <a:lnTo>
                  <a:pt x="8902" y="8661"/>
                </a:lnTo>
                <a:lnTo>
                  <a:pt x="11493" y="8369"/>
                </a:lnTo>
                <a:lnTo>
                  <a:pt x="13258" y="8216"/>
                </a:lnTo>
                <a:lnTo>
                  <a:pt x="35502" y="8216"/>
                </a:lnTo>
                <a:lnTo>
                  <a:pt x="31959" y="3333"/>
                </a:lnTo>
                <a:lnTo>
                  <a:pt x="16281" y="0"/>
                </a:lnTo>
                <a:close/>
              </a:path>
              <a:path w="46354" h="66040">
                <a:moveTo>
                  <a:pt x="27969" y="37388"/>
                </a:moveTo>
                <a:lnTo>
                  <a:pt x="8902" y="37388"/>
                </a:lnTo>
                <a:lnTo>
                  <a:pt x="13195" y="37706"/>
                </a:lnTo>
                <a:lnTo>
                  <a:pt x="16344" y="37845"/>
                </a:lnTo>
                <a:lnTo>
                  <a:pt x="18326" y="37845"/>
                </a:lnTo>
                <a:lnTo>
                  <a:pt x="35725" y="65836"/>
                </a:lnTo>
                <a:lnTo>
                  <a:pt x="45910" y="65836"/>
                </a:lnTo>
                <a:lnTo>
                  <a:pt x="27969" y="37388"/>
                </a:lnTo>
                <a:close/>
              </a:path>
              <a:path w="46354" h="66040">
                <a:moveTo>
                  <a:pt x="35502" y="8216"/>
                </a:moveTo>
                <a:lnTo>
                  <a:pt x="19773" y="8216"/>
                </a:lnTo>
                <a:lnTo>
                  <a:pt x="23914" y="9016"/>
                </a:lnTo>
                <a:lnTo>
                  <a:pt x="29121" y="12217"/>
                </a:lnTo>
                <a:lnTo>
                  <a:pt x="30429" y="14846"/>
                </a:lnTo>
                <a:lnTo>
                  <a:pt x="30429" y="22910"/>
                </a:lnTo>
                <a:lnTo>
                  <a:pt x="29222" y="25971"/>
                </a:lnTo>
                <a:lnTo>
                  <a:pt x="24345" y="29425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41"/>
                </a:lnTo>
                <a:lnTo>
                  <a:pt x="39789" y="22758"/>
                </a:lnTo>
                <a:lnTo>
                  <a:pt x="39231" y="13357"/>
                </a:lnTo>
                <a:lnTo>
                  <a:pt x="35502" y="8216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7699112" y="6451575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76"/>
                </a:lnTo>
                <a:lnTo>
                  <a:pt x="38430" y="65176"/>
                </a:lnTo>
                <a:lnTo>
                  <a:pt x="38430" y="57175"/>
                </a:lnTo>
                <a:lnTo>
                  <a:pt x="8902" y="57175"/>
                </a:lnTo>
                <a:lnTo>
                  <a:pt x="8902" y="33667"/>
                </a:lnTo>
                <a:lnTo>
                  <a:pt x="30429" y="33667"/>
                </a:lnTo>
                <a:lnTo>
                  <a:pt x="30429" y="26111"/>
                </a:lnTo>
                <a:lnTo>
                  <a:pt x="8902" y="26111"/>
                </a:lnTo>
                <a:lnTo>
                  <a:pt x="8902" y="8001"/>
                </a:lnTo>
                <a:lnTo>
                  <a:pt x="38925" y="8001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7749355" y="6450441"/>
            <a:ext cx="36830" cy="67945"/>
          </a:xfrm>
          <a:custGeom>
            <a:avLst/>
            <a:gdLst/>
            <a:ahLst/>
            <a:cxnLst/>
            <a:rect l="l" t="t" r="r" b="b"/>
            <a:pathLst>
              <a:path w="36829" h="67945">
                <a:moveTo>
                  <a:pt x="3441" y="55143"/>
                </a:moveTo>
                <a:lnTo>
                  <a:pt x="177" y="63322"/>
                </a:lnTo>
                <a:lnTo>
                  <a:pt x="4279" y="66052"/>
                </a:lnTo>
                <a:lnTo>
                  <a:pt x="9220" y="67424"/>
                </a:lnTo>
                <a:lnTo>
                  <a:pt x="21590" y="67424"/>
                </a:lnTo>
                <a:lnTo>
                  <a:pt x="26847" y="65722"/>
                </a:lnTo>
                <a:lnTo>
                  <a:pt x="34095" y="59423"/>
                </a:lnTo>
                <a:lnTo>
                  <a:pt x="14325" y="59423"/>
                </a:lnTo>
                <a:lnTo>
                  <a:pt x="12128" y="59004"/>
                </a:lnTo>
                <a:lnTo>
                  <a:pt x="7162" y="57365"/>
                </a:lnTo>
                <a:lnTo>
                  <a:pt x="5092" y="56349"/>
                </a:lnTo>
                <a:lnTo>
                  <a:pt x="3441" y="55143"/>
                </a:lnTo>
                <a:close/>
              </a:path>
              <a:path w="36829" h="67945">
                <a:moveTo>
                  <a:pt x="25628" y="0"/>
                </a:moveTo>
                <a:lnTo>
                  <a:pt x="13017" y="0"/>
                </a:lnTo>
                <a:lnTo>
                  <a:pt x="8610" y="1600"/>
                </a:lnTo>
                <a:lnTo>
                  <a:pt x="5168" y="4825"/>
                </a:lnTo>
                <a:lnTo>
                  <a:pt x="1714" y="8026"/>
                </a:lnTo>
                <a:lnTo>
                  <a:pt x="86" y="11861"/>
                </a:lnTo>
                <a:lnTo>
                  <a:pt x="0" y="20929"/>
                </a:lnTo>
                <a:lnTo>
                  <a:pt x="901" y="24345"/>
                </a:lnTo>
                <a:lnTo>
                  <a:pt x="4419" y="30035"/>
                </a:lnTo>
                <a:lnTo>
                  <a:pt x="7531" y="32499"/>
                </a:lnTo>
                <a:lnTo>
                  <a:pt x="21945" y="39255"/>
                </a:lnTo>
                <a:lnTo>
                  <a:pt x="24892" y="41300"/>
                </a:lnTo>
                <a:lnTo>
                  <a:pt x="27228" y="45072"/>
                </a:lnTo>
                <a:lnTo>
                  <a:pt x="27813" y="47116"/>
                </a:lnTo>
                <a:lnTo>
                  <a:pt x="27813" y="52260"/>
                </a:lnTo>
                <a:lnTo>
                  <a:pt x="26758" y="54673"/>
                </a:lnTo>
                <a:lnTo>
                  <a:pt x="22542" y="58458"/>
                </a:lnTo>
                <a:lnTo>
                  <a:pt x="19761" y="59423"/>
                </a:lnTo>
                <a:lnTo>
                  <a:pt x="34095" y="59423"/>
                </a:lnTo>
                <a:lnTo>
                  <a:pt x="34709" y="58889"/>
                </a:lnTo>
                <a:lnTo>
                  <a:pt x="36677" y="54736"/>
                </a:lnTo>
                <a:lnTo>
                  <a:pt x="36612" y="45072"/>
                </a:lnTo>
                <a:lnTo>
                  <a:pt x="35775" y="41617"/>
                </a:lnTo>
                <a:lnTo>
                  <a:pt x="32194" y="35775"/>
                </a:lnTo>
                <a:lnTo>
                  <a:pt x="29070" y="33261"/>
                </a:lnTo>
                <a:lnTo>
                  <a:pt x="15836" y="26962"/>
                </a:lnTo>
                <a:lnTo>
                  <a:pt x="13550" y="25666"/>
                </a:lnTo>
                <a:lnTo>
                  <a:pt x="11328" y="23837"/>
                </a:lnTo>
                <a:lnTo>
                  <a:pt x="10464" y="22682"/>
                </a:lnTo>
                <a:lnTo>
                  <a:pt x="9220" y="19964"/>
                </a:lnTo>
                <a:lnTo>
                  <a:pt x="8902" y="18440"/>
                </a:lnTo>
                <a:lnTo>
                  <a:pt x="8902" y="14096"/>
                </a:lnTo>
                <a:lnTo>
                  <a:pt x="9779" y="11861"/>
                </a:lnTo>
                <a:lnTo>
                  <a:pt x="13258" y="8432"/>
                </a:lnTo>
                <a:lnTo>
                  <a:pt x="15621" y="7569"/>
                </a:lnTo>
                <a:lnTo>
                  <a:pt x="32102" y="7569"/>
                </a:lnTo>
                <a:lnTo>
                  <a:pt x="33477" y="3517"/>
                </a:lnTo>
                <a:lnTo>
                  <a:pt x="30645" y="1168"/>
                </a:lnTo>
                <a:lnTo>
                  <a:pt x="25628" y="0"/>
                </a:lnTo>
                <a:close/>
              </a:path>
              <a:path w="36829" h="67945">
                <a:moveTo>
                  <a:pt x="32102" y="7569"/>
                </a:moveTo>
                <a:lnTo>
                  <a:pt x="20726" y="7569"/>
                </a:lnTo>
                <a:lnTo>
                  <a:pt x="22974" y="7988"/>
                </a:lnTo>
                <a:lnTo>
                  <a:pt x="27863" y="9588"/>
                </a:lnTo>
                <a:lnTo>
                  <a:pt x="29654" y="10401"/>
                </a:lnTo>
                <a:lnTo>
                  <a:pt x="30848" y="11264"/>
                </a:lnTo>
                <a:lnTo>
                  <a:pt x="32102" y="756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7797730" y="6450408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62"/>
                </a:lnTo>
                <a:lnTo>
                  <a:pt x="0" y="23774"/>
                </a:lnTo>
                <a:lnTo>
                  <a:pt x="0" y="33452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27"/>
                </a:lnTo>
                <a:lnTo>
                  <a:pt x="46158" y="59448"/>
                </a:lnTo>
                <a:lnTo>
                  <a:pt x="20878" y="59448"/>
                </a:lnTo>
                <a:lnTo>
                  <a:pt x="16725" y="56934"/>
                </a:lnTo>
                <a:lnTo>
                  <a:pt x="10833" y="46926"/>
                </a:lnTo>
                <a:lnTo>
                  <a:pt x="9347" y="40678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4"/>
                </a:lnTo>
                <a:lnTo>
                  <a:pt x="41882" y="16931"/>
                </a:lnTo>
                <a:lnTo>
                  <a:pt x="44926" y="33098"/>
                </a:lnTo>
                <a:lnTo>
                  <a:pt x="44945" y="41490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48"/>
                </a:lnTo>
                <a:lnTo>
                  <a:pt x="46158" y="59448"/>
                </a:lnTo>
                <a:lnTo>
                  <a:pt x="47514" y="57742"/>
                </a:lnTo>
                <a:lnTo>
                  <a:pt x="52588" y="47076"/>
                </a:lnTo>
                <a:lnTo>
                  <a:pt x="54279" y="33098"/>
                </a:lnTo>
                <a:lnTo>
                  <a:pt x="52464" y="19222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7866810" y="6451574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76"/>
                </a:lnTo>
                <a:lnTo>
                  <a:pt x="38354" y="65176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7917521" y="6451574"/>
            <a:ext cx="45720" cy="66675"/>
          </a:xfrm>
          <a:custGeom>
            <a:avLst/>
            <a:gdLst/>
            <a:ahLst/>
            <a:cxnLst/>
            <a:rect l="l" t="t" r="r" b="b"/>
            <a:pathLst>
              <a:path w="45720" h="66675">
                <a:moveTo>
                  <a:pt x="8902" y="0"/>
                </a:moveTo>
                <a:lnTo>
                  <a:pt x="0" y="0"/>
                </a:lnTo>
                <a:lnTo>
                  <a:pt x="0" y="52057"/>
                </a:lnTo>
                <a:lnTo>
                  <a:pt x="1968" y="57251"/>
                </a:lnTo>
                <a:lnTo>
                  <a:pt x="9855" y="64477"/>
                </a:lnTo>
                <a:lnTo>
                  <a:pt x="15481" y="66293"/>
                </a:lnTo>
                <a:lnTo>
                  <a:pt x="29870" y="66293"/>
                </a:lnTo>
                <a:lnTo>
                  <a:pt x="35471" y="64439"/>
                </a:lnTo>
                <a:lnTo>
                  <a:pt x="42330" y="58280"/>
                </a:lnTo>
                <a:lnTo>
                  <a:pt x="18542" y="58280"/>
                </a:lnTo>
                <a:lnTo>
                  <a:pt x="15201" y="56997"/>
                </a:lnTo>
                <a:lnTo>
                  <a:pt x="10147" y="51866"/>
                </a:lnTo>
                <a:lnTo>
                  <a:pt x="8926" y="48666"/>
                </a:lnTo>
                <a:lnTo>
                  <a:pt x="8902" y="0"/>
                </a:lnTo>
                <a:close/>
              </a:path>
              <a:path w="45720" h="66675">
                <a:moveTo>
                  <a:pt x="45732" y="0"/>
                </a:moveTo>
                <a:lnTo>
                  <a:pt x="36830" y="0"/>
                </a:lnTo>
                <a:lnTo>
                  <a:pt x="36830" y="48666"/>
                </a:lnTo>
                <a:lnTo>
                  <a:pt x="35585" y="52057"/>
                </a:lnTo>
                <a:lnTo>
                  <a:pt x="30569" y="56997"/>
                </a:lnTo>
                <a:lnTo>
                  <a:pt x="27076" y="58280"/>
                </a:lnTo>
                <a:lnTo>
                  <a:pt x="42330" y="58280"/>
                </a:lnTo>
                <a:lnTo>
                  <a:pt x="43688" y="57061"/>
                </a:lnTo>
                <a:lnTo>
                  <a:pt x="45677" y="52057"/>
                </a:lnTo>
                <a:lnTo>
                  <a:pt x="4573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/>
          <p:nvPr/>
        </p:nvSpPr>
        <p:spPr>
          <a:xfrm>
            <a:off x="7975284" y="6451575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29" y="8001"/>
                </a:moveTo>
                <a:lnTo>
                  <a:pt x="20726" y="8001"/>
                </a:lnTo>
                <a:lnTo>
                  <a:pt x="20726" y="65176"/>
                </a:lnTo>
                <a:lnTo>
                  <a:pt x="29629" y="65176"/>
                </a:lnTo>
                <a:lnTo>
                  <a:pt x="29629" y="8001"/>
                </a:lnTo>
                <a:close/>
              </a:path>
              <a:path w="51434" h="65404">
                <a:moveTo>
                  <a:pt x="51295" y="0"/>
                </a:moveTo>
                <a:lnTo>
                  <a:pt x="0" y="0"/>
                </a:lnTo>
                <a:lnTo>
                  <a:pt x="0" y="8001"/>
                </a:lnTo>
                <a:lnTo>
                  <a:pt x="51295" y="8001"/>
                </a:lnTo>
                <a:lnTo>
                  <a:pt x="5129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44"/>
          <p:cNvSpPr/>
          <p:nvPr/>
        </p:nvSpPr>
        <p:spPr>
          <a:xfrm>
            <a:off x="8044630" y="6451576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76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8065425" y="6450408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62"/>
                </a:lnTo>
                <a:lnTo>
                  <a:pt x="0" y="23774"/>
                </a:lnTo>
                <a:lnTo>
                  <a:pt x="0" y="33452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27"/>
                </a:lnTo>
                <a:lnTo>
                  <a:pt x="46158" y="59448"/>
                </a:lnTo>
                <a:lnTo>
                  <a:pt x="20878" y="59448"/>
                </a:lnTo>
                <a:lnTo>
                  <a:pt x="16725" y="56934"/>
                </a:lnTo>
                <a:lnTo>
                  <a:pt x="10833" y="46926"/>
                </a:lnTo>
                <a:lnTo>
                  <a:pt x="9347" y="40678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4"/>
                </a:lnTo>
                <a:lnTo>
                  <a:pt x="41882" y="16931"/>
                </a:lnTo>
                <a:lnTo>
                  <a:pt x="44926" y="33098"/>
                </a:lnTo>
                <a:lnTo>
                  <a:pt x="44945" y="41490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48"/>
                </a:lnTo>
                <a:lnTo>
                  <a:pt x="46158" y="59448"/>
                </a:lnTo>
                <a:lnTo>
                  <a:pt x="47514" y="57742"/>
                </a:lnTo>
                <a:lnTo>
                  <a:pt x="52588" y="47076"/>
                </a:lnTo>
                <a:lnTo>
                  <a:pt x="54279" y="33098"/>
                </a:lnTo>
                <a:lnTo>
                  <a:pt x="52464" y="19222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46"/>
          <p:cNvSpPr/>
          <p:nvPr/>
        </p:nvSpPr>
        <p:spPr>
          <a:xfrm>
            <a:off x="8134510" y="6451570"/>
            <a:ext cx="45085" cy="66675"/>
          </a:xfrm>
          <a:custGeom>
            <a:avLst/>
            <a:gdLst/>
            <a:ahLst/>
            <a:cxnLst/>
            <a:rect l="l" t="t" r="r" b="b"/>
            <a:pathLst>
              <a:path w="45084" h="66675">
                <a:moveTo>
                  <a:pt x="16945" y="18415"/>
                </a:moveTo>
                <a:lnTo>
                  <a:pt x="8445" y="18415"/>
                </a:lnTo>
                <a:lnTo>
                  <a:pt x="42138" y="66078"/>
                </a:lnTo>
                <a:lnTo>
                  <a:pt x="44792" y="66078"/>
                </a:lnTo>
                <a:lnTo>
                  <a:pt x="44792" y="45072"/>
                </a:lnTo>
                <a:lnTo>
                  <a:pt x="36347" y="45072"/>
                </a:lnTo>
                <a:lnTo>
                  <a:pt x="16945" y="18415"/>
                </a:lnTo>
                <a:close/>
              </a:path>
              <a:path w="45084" h="66675">
                <a:moveTo>
                  <a:pt x="3543" y="0"/>
                </a:moveTo>
                <a:lnTo>
                  <a:pt x="0" y="0"/>
                </a:lnTo>
                <a:lnTo>
                  <a:pt x="0" y="65176"/>
                </a:lnTo>
                <a:lnTo>
                  <a:pt x="8445" y="65176"/>
                </a:lnTo>
                <a:lnTo>
                  <a:pt x="8445" y="18415"/>
                </a:lnTo>
                <a:lnTo>
                  <a:pt x="16945" y="18415"/>
                </a:lnTo>
                <a:lnTo>
                  <a:pt x="3543" y="0"/>
                </a:lnTo>
                <a:close/>
              </a:path>
              <a:path w="45084" h="66675">
                <a:moveTo>
                  <a:pt x="44792" y="0"/>
                </a:moveTo>
                <a:lnTo>
                  <a:pt x="36347" y="0"/>
                </a:lnTo>
                <a:lnTo>
                  <a:pt x="36347" y="45072"/>
                </a:lnTo>
                <a:lnTo>
                  <a:pt x="44792" y="45072"/>
                </a:lnTo>
                <a:lnTo>
                  <a:pt x="4479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1405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02149" y="1021287"/>
            <a:ext cx="6684216" cy="692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uk-UA" sz="2400" dirty="0"/>
              <a:t> </a:t>
            </a:r>
            <a:r>
              <a:rPr lang="uk-UA" dirty="0"/>
              <a:t>Окремий напрямок</a:t>
            </a:r>
            <a:r>
              <a:rPr lang="ru-RU" kern="1200" dirty="0">
                <a:solidFill>
                  <a:prstClr val="black"/>
                </a:solidFill>
                <a:latin typeface="Cambria" pitchFamily="18" charset="0"/>
                <a:ea typeface="+mn-ea"/>
                <a:cs typeface="+mn-cs"/>
              </a:rPr>
              <a:t/>
            </a:r>
            <a:br>
              <a:rPr lang="ru-RU" kern="1200" dirty="0">
                <a:solidFill>
                  <a:prstClr val="black"/>
                </a:solidFill>
                <a:latin typeface="Cambria" pitchFamily="18" charset="0"/>
                <a:ea typeface="+mn-ea"/>
                <a:cs typeface="+mn-cs"/>
              </a:rPr>
            </a:b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044293" y="2127250"/>
            <a:ext cx="7237075" cy="2908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5113" algn="just">
              <a:buClr>
                <a:srgbClr val="A50021"/>
              </a:buClr>
              <a:buSzPct val="120000"/>
            </a:pP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</a:rPr>
              <a:t>Виявлення, заморожування і повернення активів, здобутих злочинним шляхом.</a:t>
            </a:r>
          </a:p>
          <a:p>
            <a:pPr marL="265113" algn="just">
              <a:buClr>
                <a:srgbClr val="A50021"/>
              </a:buClr>
              <a:buSzPct val="120000"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buClr>
                <a:srgbClr val="A50021"/>
              </a:buClr>
              <a:buSzPct val="120000"/>
            </a:pP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buClr>
                <a:srgbClr val="A50021"/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Отримання 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</a:rPr>
              <a:t>фінансових документів, інформації про </a:t>
            </a:r>
            <a:r>
              <a:rPr lang="uk-UA" dirty="0" err="1">
                <a:latin typeface="Cambria" panose="02040503050406030204" pitchFamily="18" charset="0"/>
                <a:ea typeface="Cambria" panose="02040503050406030204" pitchFamily="18" charset="0"/>
              </a:rPr>
              <a:t>бенефіціарів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</a:rPr>
              <a:t>  та РЕР, дані про підозрілі фінансові операції.</a:t>
            </a:r>
          </a:p>
          <a:p>
            <a:pPr algn="just">
              <a:buClr>
                <a:srgbClr val="A50021"/>
              </a:buClr>
              <a:buSzPct val="120000"/>
            </a:pPr>
            <a:endParaRPr lang="uk-UA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buClr>
                <a:srgbClr val="A50021"/>
              </a:buClr>
              <a:buSzPct val="120000"/>
              <a:buFont typeface="Wingdings" panose="05000000000000000000" pitchFamily="2" charset="2"/>
              <a:buChar char="ü"/>
            </a:pP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</a:rPr>
              <a:t>Накладення арешту на банківські рахунки та інше майно, його конфіскація.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50000"/>
              </a:lnSpc>
              <a:buClr>
                <a:srgbClr val="A50021"/>
              </a:buClr>
              <a:buSzPct val="120000"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5" name="object 5"/>
          <p:cNvSpPr/>
          <p:nvPr/>
        </p:nvSpPr>
        <p:spPr>
          <a:xfrm>
            <a:off x="1359314" y="2"/>
            <a:ext cx="46355" cy="1428115"/>
          </a:xfrm>
          <a:custGeom>
            <a:avLst/>
            <a:gdLst/>
            <a:ahLst/>
            <a:cxnLst/>
            <a:rect l="l" t="t" r="r" b="b"/>
            <a:pathLst>
              <a:path w="46355" h="1428115">
                <a:moveTo>
                  <a:pt x="0" y="4"/>
                </a:moveTo>
                <a:lnTo>
                  <a:pt x="0" y="1427543"/>
                </a:lnTo>
                <a:lnTo>
                  <a:pt x="45986" y="1378623"/>
                </a:lnTo>
                <a:lnTo>
                  <a:pt x="45986" y="4"/>
                </a:lnTo>
                <a:lnTo>
                  <a:pt x="0" y="4"/>
                </a:lnTo>
              </a:path>
            </a:pathLst>
          </a:custGeom>
          <a:solidFill>
            <a:srgbClr val="A92B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8284416" y="6270012"/>
            <a:ext cx="455930" cy="288925"/>
          </a:xfrm>
          <a:custGeom>
            <a:avLst/>
            <a:gdLst/>
            <a:ahLst/>
            <a:cxnLst/>
            <a:rect l="l" t="t" r="r" b="b"/>
            <a:pathLst>
              <a:path w="455929" h="288925">
                <a:moveTo>
                  <a:pt x="59131" y="0"/>
                </a:moveTo>
                <a:lnTo>
                  <a:pt x="21958" y="0"/>
                </a:lnTo>
                <a:lnTo>
                  <a:pt x="0" y="23558"/>
                </a:lnTo>
                <a:lnTo>
                  <a:pt x="36791" y="23558"/>
                </a:lnTo>
                <a:lnTo>
                  <a:pt x="124929" y="288328"/>
                </a:lnTo>
                <a:lnTo>
                  <a:pt x="153746" y="288328"/>
                </a:lnTo>
                <a:lnTo>
                  <a:pt x="166641" y="249351"/>
                </a:lnTo>
                <a:lnTo>
                  <a:pt x="139128" y="249351"/>
                </a:lnTo>
                <a:lnTo>
                  <a:pt x="59131" y="0"/>
                </a:lnTo>
                <a:close/>
              </a:path>
              <a:path w="455929" h="288925">
                <a:moveTo>
                  <a:pt x="420312" y="23558"/>
                </a:moveTo>
                <a:lnTo>
                  <a:pt x="334784" y="23558"/>
                </a:lnTo>
                <a:lnTo>
                  <a:pt x="347863" y="23801"/>
                </a:lnTo>
                <a:lnTo>
                  <a:pt x="360312" y="24529"/>
                </a:lnTo>
                <a:lnTo>
                  <a:pt x="399351" y="39065"/>
                </a:lnTo>
                <a:lnTo>
                  <a:pt x="409457" y="69937"/>
                </a:lnTo>
                <a:lnTo>
                  <a:pt x="408496" y="85114"/>
                </a:lnTo>
                <a:lnTo>
                  <a:pt x="376593" y="120998"/>
                </a:lnTo>
                <a:lnTo>
                  <a:pt x="316903" y="125488"/>
                </a:lnTo>
                <a:lnTo>
                  <a:pt x="316903" y="147421"/>
                </a:lnTo>
                <a:lnTo>
                  <a:pt x="350227" y="147421"/>
                </a:lnTo>
                <a:lnTo>
                  <a:pt x="363274" y="147888"/>
                </a:lnTo>
                <a:lnTo>
                  <a:pt x="401111" y="157018"/>
                </a:lnTo>
                <a:lnTo>
                  <a:pt x="425400" y="186476"/>
                </a:lnTo>
                <a:lnTo>
                  <a:pt x="427787" y="198703"/>
                </a:lnTo>
                <a:lnTo>
                  <a:pt x="427430" y="215630"/>
                </a:lnTo>
                <a:lnTo>
                  <a:pt x="400029" y="257723"/>
                </a:lnTo>
                <a:lnTo>
                  <a:pt x="281177" y="264782"/>
                </a:lnTo>
                <a:lnTo>
                  <a:pt x="222694" y="264782"/>
                </a:lnTo>
                <a:lnTo>
                  <a:pt x="222694" y="288328"/>
                </a:lnTo>
                <a:lnTo>
                  <a:pt x="365645" y="288328"/>
                </a:lnTo>
                <a:lnTo>
                  <a:pt x="378458" y="287802"/>
                </a:lnTo>
                <a:lnTo>
                  <a:pt x="418071" y="277903"/>
                </a:lnTo>
                <a:lnTo>
                  <a:pt x="450687" y="241917"/>
                </a:lnTo>
                <a:lnTo>
                  <a:pt x="455802" y="206298"/>
                </a:lnTo>
                <a:lnTo>
                  <a:pt x="454885" y="191054"/>
                </a:lnTo>
                <a:lnTo>
                  <a:pt x="432164" y="149408"/>
                </a:lnTo>
                <a:lnTo>
                  <a:pt x="409643" y="137432"/>
                </a:lnTo>
                <a:lnTo>
                  <a:pt x="413975" y="127553"/>
                </a:lnTo>
                <a:lnTo>
                  <a:pt x="434885" y="94350"/>
                </a:lnTo>
                <a:lnTo>
                  <a:pt x="437121" y="69849"/>
                </a:lnTo>
                <a:lnTo>
                  <a:pt x="436100" y="55235"/>
                </a:lnTo>
                <a:lnTo>
                  <a:pt x="433039" y="42780"/>
                </a:lnTo>
                <a:lnTo>
                  <a:pt x="427940" y="32488"/>
                </a:lnTo>
                <a:lnTo>
                  <a:pt x="420312" y="23558"/>
                </a:lnTo>
                <a:close/>
              </a:path>
              <a:path w="455929" h="288925">
                <a:moveTo>
                  <a:pt x="281012" y="63372"/>
                </a:moveTo>
                <a:lnTo>
                  <a:pt x="253415" y="92748"/>
                </a:lnTo>
                <a:lnTo>
                  <a:pt x="253555" y="264782"/>
                </a:lnTo>
                <a:lnTo>
                  <a:pt x="281177" y="264782"/>
                </a:lnTo>
                <a:lnTo>
                  <a:pt x="281012" y="63372"/>
                </a:lnTo>
                <a:close/>
              </a:path>
              <a:path w="455929" h="288925">
                <a:moveTo>
                  <a:pt x="275589" y="0"/>
                </a:moveTo>
                <a:lnTo>
                  <a:pt x="220357" y="0"/>
                </a:lnTo>
                <a:lnTo>
                  <a:pt x="139128" y="249351"/>
                </a:lnTo>
                <a:lnTo>
                  <a:pt x="166641" y="249351"/>
                </a:lnTo>
                <a:lnTo>
                  <a:pt x="177888" y="215630"/>
                </a:lnTo>
                <a:lnTo>
                  <a:pt x="189934" y="179811"/>
                </a:lnTo>
                <a:lnTo>
                  <a:pt x="208316" y="125460"/>
                </a:lnTo>
                <a:lnTo>
                  <a:pt x="219786" y="91318"/>
                </a:lnTo>
                <a:lnTo>
                  <a:pt x="231285" y="56817"/>
                </a:lnTo>
                <a:lnTo>
                  <a:pt x="238690" y="34443"/>
                </a:lnTo>
                <a:lnTo>
                  <a:pt x="247738" y="23558"/>
                </a:lnTo>
                <a:lnTo>
                  <a:pt x="420312" y="23558"/>
                </a:lnTo>
                <a:lnTo>
                  <a:pt x="419057" y="22089"/>
                </a:lnTo>
                <a:lnTo>
                  <a:pt x="383012" y="4049"/>
                </a:lnTo>
                <a:lnTo>
                  <a:pt x="345525" y="143"/>
                </a:lnTo>
                <a:lnTo>
                  <a:pt x="275589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8767799" y="6270011"/>
            <a:ext cx="27940" cy="67310"/>
          </a:xfrm>
          <a:custGeom>
            <a:avLst/>
            <a:gdLst/>
            <a:ahLst/>
            <a:cxnLst/>
            <a:rect l="l" t="t" r="r" b="b"/>
            <a:pathLst>
              <a:path w="27940" h="67310">
                <a:moveTo>
                  <a:pt x="27571" y="0"/>
                </a:moveTo>
                <a:lnTo>
                  <a:pt x="0" y="0"/>
                </a:lnTo>
                <a:lnTo>
                  <a:pt x="0" y="66954"/>
                </a:lnTo>
                <a:lnTo>
                  <a:pt x="27571" y="37604"/>
                </a:lnTo>
                <a:lnTo>
                  <a:pt x="27571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7231663" y="6311641"/>
            <a:ext cx="76835" cy="66675"/>
          </a:xfrm>
          <a:custGeom>
            <a:avLst/>
            <a:gdLst/>
            <a:ahLst/>
            <a:cxnLst/>
            <a:rect l="l" t="t" r="r" b="b"/>
            <a:pathLst>
              <a:path w="76834" h="66675">
                <a:moveTo>
                  <a:pt x="9258" y="0"/>
                </a:moveTo>
                <a:lnTo>
                  <a:pt x="0" y="0"/>
                </a:lnTo>
                <a:lnTo>
                  <a:pt x="20561" y="66078"/>
                </a:lnTo>
                <a:lnTo>
                  <a:pt x="23367" y="66078"/>
                </a:lnTo>
                <a:lnTo>
                  <a:pt x="30000" y="45529"/>
                </a:lnTo>
                <a:lnTo>
                  <a:pt x="22339" y="45529"/>
                </a:lnTo>
                <a:lnTo>
                  <a:pt x="9258" y="0"/>
                </a:lnTo>
                <a:close/>
              </a:path>
              <a:path w="76834" h="66675">
                <a:moveTo>
                  <a:pt x="46365" y="21145"/>
                </a:moveTo>
                <a:lnTo>
                  <a:pt x="37871" y="21145"/>
                </a:lnTo>
                <a:lnTo>
                  <a:pt x="53390" y="66078"/>
                </a:lnTo>
                <a:lnTo>
                  <a:pt x="56197" y="66078"/>
                </a:lnTo>
                <a:lnTo>
                  <a:pt x="62535" y="45440"/>
                </a:lnTo>
                <a:lnTo>
                  <a:pt x="53936" y="45440"/>
                </a:lnTo>
                <a:lnTo>
                  <a:pt x="46365" y="21145"/>
                </a:lnTo>
                <a:close/>
              </a:path>
              <a:path w="76834" h="66675">
                <a:moveTo>
                  <a:pt x="39776" y="0"/>
                </a:moveTo>
                <a:lnTo>
                  <a:pt x="36664" y="0"/>
                </a:lnTo>
                <a:lnTo>
                  <a:pt x="22339" y="45529"/>
                </a:lnTo>
                <a:lnTo>
                  <a:pt x="30000" y="45529"/>
                </a:lnTo>
                <a:lnTo>
                  <a:pt x="37871" y="21145"/>
                </a:lnTo>
                <a:lnTo>
                  <a:pt x="46365" y="21145"/>
                </a:lnTo>
                <a:lnTo>
                  <a:pt x="39776" y="0"/>
                </a:lnTo>
                <a:close/>
              </a:path>
              <a:path w="76834" h="66675">
                <a:moveTo>
                  <a:pt x="76492" y="0"/>
                </a:moveTo>
                <a:lnTo>
                  <a:pt x="67233" y="0"/>
                </a:lnTo>
                <a:lnTo>
                  <a:pt x="53936" y="45440"/>
                </a:lnTo>
                <a:lnTo>
                  <a:pt x="62535" y="45440"/>
                </a:lnTo>
                <a:lnTo>
                  <a:pt x="7649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7319956" y="6311643"/>
            <a:ext cx="46355" cy="65405"/>
          </a:xfrm>
          <a:custGeom>
            <a:avLst/>
            <a:gdLst/>
            <a:ahLst/>
            <a:cxnLst/>
            <a:rect l="l" t="t" r="r" b="b"/>
            <a:pathLst>
              <a:path w="4635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8902" y="65189"/>
                </a:lnTo>
                <a:lnTo>
                  <a:pt x="8902" y="33680"/>
                </a:lnTo>
                <a:lnTo>
                  <a:pt x="46278" y="33680"/>
                </a:lnTo>
                <a:lnTo>
                  <a:pt x="46278" y="26123"/>
                </a:lnTo>
                <a:lnTo>
                  <a:pt x="8902" y="26123"/>
                </a:lnTo>
                <a:lnTo>
                  <a:pt x="8902" y="0"/>
                </a:lnTo>
                <a:close/>
              </a:path>
              <a:path w="46354" h="65404">
                <a:moveTo>
                  <a:pt x="46278" y="33680"/>
                </a:moveTo>
                <a:lnTo>
                  <a:pt x="37376" y="33680"/>
                </a:lnTo>
                <a:lnTo>
                  <a:pt x="37376" y="65189"/>
                </a:lnTo>
                <a:lnTo>
                  <a:pt x="46278" y="65189"/>
                </a:lnTo>
                <a:lnTo>
                  <a:pt x="46278" y="33680"/>
                </a:lnTo>
                <a:close/>
              </a:path>
              <a:path w="46354" h="65404">
                <a:moveTo>
                  <a:pt x="46278" y="0"/>
                </a:moveTo>
                <a:lnTo>
                  <a:pt x="37376" y="0"/>
                </a:lnTo>
                <a:lnTo>
                  <a:pt x="37376" y="26123"/>
                </a:lnTo>
                <a:lnTo>
                  <a:pt x="46278" y="26123"/>
                </a:lnTo>
                <a:lnTo>
                  <a:pt x="46278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7390148" y="6311648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89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7408186" y="6311644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16" y="8013"/>
                </a:moveTo>
                <a:lnTo>
                  <a:pt x="20726" y="8013"/>
                </a:lnTo>
                <a:lnTo>
                  <a:pt x="20726" y="65189"/>
                </a:lnTo>
                <a:lnTo>
                  <a:pt x="29616" y="65189"/>
                </a:lnTo>
                <a:lnTo>
                  <a:pt x="29616" y="8013"/>
                </a:lnTo>
                <a:close/>
              </a:path>
              <a:path w="51434" h="65404">
                <a:moveTo>
                  <a:pt x="51282" y="0"/>
                </a:moveTo>
                <a:lnTo>
                  <a:pt x="0" y="0"/>
                </a:lnTo>
                <a:lnTo>
                  <a:pt x="0" y="8013"/>
                </a:lnTo>
                <a:lnTo>
                  <a:pt x="51282" y="8013"/>
                </a:lnTo>
                <a:lnTo>
                  <a:pt x="5128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7471510" y="6311644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89"/>
                </a:lnTo>
                <a:lnTo>
                  <a:pt x="38442" y="65189"/>
                </a:lnTo>
                <a:lnTo>
                  <a:pt x="38442" y="57175"/>
                </a:lnTo>
                <a:lnTo>
                  <a:pt x="8902" y="57175"/>
                </a:lnTo>
                <a:lnTo>
                  <a:pt x="8902" y="33680"/>
                </a:lnTo>
                <a:lnTo>
                  <a:pt x="30429" y="33680"/>
                </a:lnTo>
                <a:lnTo>
                  <a:pt x="30429" y="26123"/>
                </a:lnTo>
                <a:lnTo>
                  <a:pt x="8902" y="26123"/>
                </a:lnTo>
                <a:lnTo>
                  <a:pt x="8902" y="8013"/>
                </a:lnTo>
                <a:lnTo>
                  <a:pt x="38925" y="8013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7553774" y="6310529"/>
            <a:ext cx="47625" cy="67945"/>
          </a:xfrm>
          <a:custGeom>
            <a:avLst/>
            <a:gdLst/>
            <a:ahLst/>
            <a:cxnLst/>
            <a:rect l="l" t="t" r="r" b="b"/>
            <a:pathLst>
              <a:path w="47625" h="67945">
                <a:moveTo>
                  <a:pt x="35166" y="0"/>
                </a:moveTo>
                <a:lnTo>
                  <a:pt x="19811" y="0"/>
                </a:lnTo>
                <a:lnTo>
                  <a:pt x="13055" y="3225"/>
                </a:lnTo>
                <a:lnTo>
                  <a:pt x="7790" y="9724"/>
                </a:lnTo>
                <a:lnTo>
                  <a:pt x="1947" y="20597"/>
                </a:lnTo>
                <a:lnTo>
                  <a:pt x="0" y="33909"/>
                </a:lnTo>
                <a:lnTo>
                  <a:pt x="0" y="43967"/>
                </a:lnTo>
                <a:lnTo>
                  <a:pt x="2451" y="52057"/>
                </a:lnTo>
                <a:lnTo>
                  <a:pt x="12230" y="64338"/>
                </a:lnTo>
                <a:lnTo>
                  <a:pt x="18948" y="67411"/>
                </a:lnTo>
                <a:lnTo>
                  <a:pt x="35585" y="67411"/>
                </a:lnTo>
                <a:lnTo>
                  <a:pt x="42240" y="64846"/>
                </a:lnTo>
                <a:lnTo>
                  <a:pt x="47396" y="59715"/>
                </a:lnTo>
                <a:lnTo>
                  <a:pt x="47167" y="59397"/>
                </a:lnTo>
                <a:lnTo>
                  <a:pt x="22771" y="59397"/>
                </a:lnTo>
                <a:lnTo>
                  <a:pt x="18211" y="57099"/>
                </a:lnTo>
                <a:lnTo>
                  <a:pt x="11125" y="47879"/>
                </a:lnTo>
                <a:lnTo>
                  <a:pt x="9347" y="41859"/>
                </a:lnTo>
                <a:lnTo>
                  <a:pt x="9347" y="26682"/>
                </a:lnTo>
                <a:lnTo>
                  <a:pt x="11087" y="20320"/>
                </a:lnTo>
                <a:lnTo>
                  <a:pt x="17995" y="10477"/>
                </a:lnTo>
                <a:lnTo>
                  <a:pt x="22580" y="8013"/>
                </a:lnTo>
                <a:lnTo>
                  <a:pt x="42960" y="8013"/>
                </a:lnTo>
                <a:lnTo>
                  <a:pt x="44716" y="3517"/>
                </a:lnTo>
                <a:lnTo>
                  <a:pt x="40716" y="1181"/>
                </a:lnTo>
                <a:lnTo>
                  <a:pt x="35166" y="0"/>
                </a:lnTo>
                <a:close/>
              </a:path>
              <a:path w="47625" h="67945">
                <a:moveTo>
                  <a:pt x="42494" y="52908"/>
                </a:moveTo>
                <a:lnTo>
                  <a:pt x="39217" y="57251"/>
                </a:lnTo>
                <a:lnTo>
                  <a:pt x="34505" y="59397"/>
                </a:lnTo>
                <a:lnTo>
                  <a:pt x="47167" y="59397"/>
                </a:lnTo>
                <a:lnTo>
                  <a:pt x="42494" y="52908"/>
                </a:lnTo>
                <a:close/>
              </a:path>
              <a:path w="47625" h="67945">
                <a:moveTo>
                  <a:pt x="42960" y="8013"/>
                </a:moveTo>
                <a:lnTo>
                  <a:pt x="34404" y="8013"/>
                </a:lnTo>
                <a:lnTo>
                  <a:pt x="38900" y="9055"/>
                </a:lnTo>
                <a:lnTo>
                  <a:pt x="41744" y="11125"/>
                </a:lnTo>
                <a:lnTo>
                  <a:pt x="42960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7612838" y="6310489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75"/>
                </a:lnTo>
                <a:lnTo>
                  <a:pt x="0" y="23761"/>
                </a:lnTo>
                <a:lnTo>
                  <a:pt x="0" y="33438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14"/>
                </a:lnTo>
                <a:lnTo>
                  <a:pt x="46166" y="59436"/>
                </a:lnTo>
                <a:lnTo>
                  <a:pt x="20878" y="59436"/>
                </a:lnTo>
                <a:lnTo>
                  <a:pt x="16725" y="56946"/>
                </a:lnTo>
                <a:lnTo>
                  <a:pt x="10833" y="46913"/>
                </a:lnTo>
                <a:lnTo>
                  <a:pt x="9347" y="40665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3"/>
                </a:lnTo>
                <a:lnTo>
                  <a:pt x="41882" y="16926"/>
                </a:lnTo>
                <a:lnTo>
                  <a:pt x="44926" y="33098"/>
                </a:lnTo>
                <a:lnTo>
                  <a:pt x="44945" y="41503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36"/>
                </a:lnTo>
                <a:lnTo>
                  <a:pt x="46166" y="59436"/>
                </a:lnTo>
                <a:lnTo>
                  <a:pt x="47514" y="57742"/>
                </a:lnTo>
                <a:lnTo>
                  <a:pt x="52588" y="47080"/>
                </a:lnTo>
                <a:lnTo>
                  <a:pt x="54279" y="33098"/>
                </a:lnTo>
                <a:lnTo>
                  <a:pt x="52464" y="19217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7681918" y="6311643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38354" y="65189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7732611" y="6311643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38354" y="65189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7776806" y="6310752"/>
            <a:ext cx="53975" cy="66675"/>
          </a:xfrm>
          <a:custGeom>
            <a:avLst/>
            <a:gdLst/>
            <a:ahLst/>
            <a:cxnLst/>
            <a:rect l="l" t="t" r="r" b="b"/>
            <a:pathLst>
              <a:path w="53975" h="66675">
                <a:moveTo>
                  <a:pt x="28829" y="0"/>
                </a:moveTo>
                <a:lnTo>
                  <a:pt x="26466" y="0"/>
                </a:lnTo>
                <a:lnTo>
                  <a:pt x="0" y="66078"/>
                </a:lnTo>
                <a:lnTo>
                  <a:pt x="9969" y="66078"/>
                </a:lnTo>
                <a:lnTo>
                  <a:pt x="14770" y="52323"/>
                </a:lnTo>
                <a:lnTo>
                  <a:pt x="48278" y="52323"/>
                </a:lnTo>
                <a:lnTo>
                  <a:pt x="45847" y="45783"/>
                </a:lnTo>
                <a:lnTo>
                  <a:pt x="17132" y="45783"/>
                </a:lnTo>
                <a:lnTo>
                  <a:pt x="27228" y="17094"/>
                </a:lnTo>
                <a:lnTo>
                  <a:pt x="35183" y="17094"/>
                </a:lnTo>
                <a:lnTo>
                  <a:pt x="28829" y="0"/>
                </a:lnTo>
                <a:close/>
              </a:path>
              <a:path w="53975" h="66675">
                <a:moveTo>
                  <a:pt x="48278" y="52323"/>
                </a:moveTo>
                <a:lnTo>
                  <a:pt x="39014" y="52323"/>
                </a:lnTo>
                <a:lnTo>
                  <a:pt x="43510" y="66078"/>
                </a:lnTo>
                <a:lnTo>
                  <a:pt x="53390" y="66078"/>
                </a:lnTo>
                <a:lnTo>
                  <a:pt x="48278" y="52323"/>
                </a:lnTo>
                <a:close/>
              </a:path>
              <a:path w="53975" h="66675">
                <a:moveTo>
                  <a:pt x="35183" y="17094"/>
                </a:moveTo>
                <a:lnTo>
                  <a:pt x="27228" y="17094"/>
                </a:lnTo>
                <a:lnTo>
                  <a:pt x="36487" y="45783"/>
                </a:lnTo>
                <a:lnTo>
                  <a:pt x="45847" y="45783"/>
                </a:lnTo>
                <a:lnTo>
                  <a:pt x="35183" y="17094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7842057" y="6310981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39">
                <a:moveTo>
                  <a:pt x="16281" y="0"/>
                </a:moveTo>
                <a:lnTo>
                  <a:pt x="11201" y="101"/>
                </a:lnTo>
                <a:lnTo>
                  <a:pt x="2641" y="558"/>
                </a:lnTo>
                <a:lnTo>
                  <a:pt x="0" y="660"/>
                </a:lnTo>
                <a:lnTo>
                  <a:pt x="0" y="65849"/>
                </a:lnTo>
                <a:lnTo>
                  <a:pt x="8902" y="65849"/>
                </a:lnTo>
                <a:lnTo>
                  <a:pt x="8902" y="37414"/>
                </a:lnTo>
                <a:lnTo>
                  <a:pt x="27984" y="37414"/>
                </a:lnTo>
                <a:lnTo>
                  <a:pt x="27000" y="35852"/>
                </a:lnTo>
                <a:lnTo>
                  <a:pt x="30467" y="35052"/>
                </a:lnTo>
                <a:lnTo>
                  <a:pt x="33477" y="33020"/>
                </a:lnTo>
                <a:lnTo>
                  <a:pt x="35564" y="30289"/>
                </a:lnTo>
                <a:lnTo>
                  <a:pt x="13093" y="30289"/>
                </a:lnTo>
                <a:lnTo>
                  <a:pt x="11023" y="30149"/>
                </a:lnTo>
                <a:lnTo>
                  <a:pt x="8902" y="29857"/>
                </a:lnTo>
                <a:lnTo>
                  <a:pt x="8902" y="8674"/>
                </a:lnTo>
                <a:lnTo>
                  <a:pt x="11493" y="8369"/>
                </a:lnTo>
                <a:lnTo>
                  <a:pt x="13258" y="8229"/>
                </a:lnTo>
                <a:lnTo>
                  <a:pt x="35503" y="8229"/>
                </a:lnTo>
                <a:lnTo>
                  <a:pt x="31956" y="3340"/>
                </a:lnTo>
                <a:lnTo>
                  <a:pt x="16281" y="0"/>
                </a:lnTo>
                <a:close/>
              </a:path>
              <a:path w="46354" h="66039">
                <a:moveTo>
                  <a:pt x="27984" y="37414"/>
                </a:moveTo>
                <a:lnTo>
                  <a:pt x="8902" y="37414"/>
                </a:lnTo>
                <a:lnTo>
                  <a:pt x="13195" y="37706"/>
                </a:lnTo>
                <a:lnTo>
                  <a:pt x="16344" y="37858"/>
                </a:lnTo>
                <a:lnTo>
                  <a:pt x="18326" y="37858"/>
                </a:lnTo>
                <a:lnTo>
                  <a:pt x="35725" y="65849"/>
                </a:lnTo>
                <a:lnTo>
                  <a:pt x="45910" y="65849"/>
                </a:lnTo>
                <a:lnTo>
                  <a:pt x="27984" y="37414"/>
                </a:lnTo>
                <a:close/>
              </a:path>
              <a:path w="46354" h="66039">
                <a:moveTo>
                  <a:pt x="35503" y="8229"/>
                </a:moveTo>
                <a:lnTo>
                  <a:pt x="19773" y="8229"/>
                </a:lnTo>
                <a:lnTo>
                  <a:pt x="23914" y="9029"/>
                </a:lnTo>
                <a:lnTo>
                  <a:pt x="29121" y="12230"/>
                </a:lnTo>
                <a:lnTo>
                  <a:pt x="30429" y="14846"/>
                </a:lnTo>
                <a:lnTo>
                  <a:pt x="30429" y="22923"/>
                </a:lnTo>
                <a:lnTo>
                  <a:pt x="29222" y="25996"/>
                </a:lnTo>
                <a:lnTo>
                  <a:pt x="24345" y="29438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66"/>
                </a:lnTo>
                <a:lnTo>
                  <a:pt x="39789" y="22771"/>
                </a:lnTo>
                <a:lnTo>
                  <a:pt x="39230" y="13366"/>
                </a:lnTo>
                <a:lnTo>
                  <a:pt x="35503" y="822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7928106" y="6310529"/>
            <a:ext cx="47625" cy="67945"/>
          </a:xfrm>
          <a:custGeom>
            <a:avLst/>
            <a:gdLst/>
            <a:ahLst/>
            <a:cxnLst/>
            <a:rect l="l" t="t" r="r" b="b"/>
            <a:pathLst>
              <a:path w="47625" h="67945">
                <a:moveTo>
                  <a:pt x="35166" y="0"/>
                </a:moveTo>
                <a:lnTo>
                  <a:pt x="19811" y="0"/>
                </a:lnTo>
                <a:lnTo>
                  <a:pt x="13055" y="3225"/>
                </a:lnTo>
                <a:lnTo>
                  <a:pt x="7790" y="9724"/>
                </a:lnTo>
                <a:lnTo>
                  <a:pt x="1947" y="20597"/>
                </a:lnTo>
                <a:lnTo>
                  <a:pt x="0" y="33909"/>
                </a:lnTo>
                <a:lnTo>
                  <a:pt x="0" y="43967"/>
                </a:lnTo>
                <a:lnTo>
                  <a:pt x="2451" y="52057"/>
                </a:lnTo>
                <a:lnTo>
                  <a:pt x="12230" y="64338"/>
                </a:lnTo>
                <a:lnTo>
                  <a:pt x="18948" y="67411"/>
                </a:lnTo>
                <a:lnTo>
                  <a:pt x="35585" y="67411"/>
                </a:lnTo>
                <a:lnTo>
                  <a:pt x="42240" y="64846"/>
                </a:lnTo>
                <a:lnTo>
                  <a:pt x="47396" y="59715"/>
                </a:lnTo>
                <a:lnTo>
                  <a:pt x="47167" y="59397"/>
                </a:lnTo>
                <a:lnTo>
                  <a:pt x="22771" y="59397"/>
                </a:lnTo>
                <a:lnTo>
                  <a:pt x="18211" y="57099"/>
                </a:lnTo>
                <a:lnTo>
                  <a:pt x="11125" y="47879"/>
                </a:lnTo>
                <a:lnTo>
                  <a:pt x="9347" y="41859"/>
                </a:lnTo>
                <a:lnTo>
                  <a:pt x="9347" y="26682"/>
                </a:lnTo>
                <a:lnTo>
                  <a:pt x="11087" y="20320"/>
                </a:lnTo>
                <a:lnTo>
                  <a:pt x="17995" y="10477"/>
                </a:lnTo>
                <a:lnTo>
                  <a:pt x="22580" y="8013"/>
                </a:lnTo>
                <a:lnTo>
                  <a:pt x="42960" y="8013"/>
                </a:lnTo>
                <a:lnTo>
                  <a:pt x="44716" y="3517"/>
                </a:lnTo>
                <a:lnTo>
                  <a:pt x="40716" y="1181"/>
                </a:lnTo>
                <a:lnTo>
                  <a:pt x="35166" y="0"/>
                </a:lnTo>
                <a:close/>
              </a:path>
              <a:path w="47625" h="67945">
                <a:moveTo>
                  <a:pt x="42494" y="52908"/>
                </a:moveTo>
                <a:lnTo>
                  <a:pt x="39217" y="57251"/>
                </a:lnTo>
                <a:lnTo>
                  <a:pt x="34505" y="59397"/>
                </a:lnTo>
                <a:lnTo>
                  <a:pt x="47167" y="59397"/>
                </a:lnTo>
                <a:lnTo>
                  <a:pt x="42494" y="52908"/>
                </a:lnTo>
                <a:close/>
              </a:path>
              <a:path w="47625" h="67945">
                <a:moveTo>
                  <a:pt x="42960" y="8013"/>
                </a:moveTo>
                <a:lnTo>
                  <a:pt x="34404" y="8013"/>
                </a:lnTo>
                <a:lnTo>
                  <a:pt x="38900" y="9055"/>
                </a:lnTo>
                <a:lnTo>
                  <a:pt x="41744" y="11125"/>
                </a:lnTo>
                <a:lnTo>
                  <a:pt x="42960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7990721" y="6310981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39">
                <a:moveTo>
                  <a:pt x="16281" y="0"/>
                </a:moveTo>
                <a:lnTo>
                  <a:pt x="11201" y="101"/>
                </a:lnTo>
                <a:lnTo>
                  <a:pt x="2641" y="558"/>
                </a:lnTo>
                <a:lnTo>
                  <a:pt x="0" y="660"/>
                </a:lnTo>
                <a:lnTo>
                  <a:pt x="0" y="65849"/>
                </a:lnTo>
                <a:lnTo>
                  <a:pt x="8902" y="65849"/>
                </a:lnTo>
                <a:lnTo>
                  <a:pt x="8902" y="37414"/>
                </a:lnTo>
                <a:lnTo>
                  <a:pt x="27984" y="37414"/>
                </a:lnTo>
                <a:lnTo>
                  <a:pt x="27000" y="35852"/>
                </a:lnTo>
                <a:lnTo>
                  <a:pt x="30467" y="35052"/>
                </a:lnTo>
                <a:lnTo>
                  <a:pt x="33477" y="33020"/>
                </a:lnTo>
                <a:lnTo>
                  <a:pt x="35564" y="30289"/>
                </a:lnTo>
                <a:lnTo>
                  <a:pt x="13093" y="30289"/>
                </a:lnTo>
                <a:lnTo>
                  <a:pt x="11036" y="30149"/>
                </a:lnTo>
                <a:lnTo>
                  <a:pt x="8902" y="29857"/>
                </a:lnTo>
                <a:lnTo>
                  <a:pt x="8902" y="8674"/>
                </a:lnTo>
                <a:lnTo>
                  <a:pt x="11493" y="8369"/>
                </a:lnTo>
                <a:lnTo>
                  <a:pt x="13258" y="8229"/>
                </a:lnTo>
                <a:lnTo>
                  <a:pt x="35503" y="8229"/>
                </a:lnTo>
                <a:lnTo>
                  <a:pt x="31956" y="3340"/>
                </a:lnTo>
                <a:lnTo>
                  <a:pt x="16281" y="0"/>
                </a:lnTo>
                <a:close/>
              </a:path>
              <a:path w="46354" h="66039">
                <a:moveTo>
                  <a:pt x="27984" y="37414"/>
                </a:moveTo>
                <a:lnTo>
                  <a:pt x="8902" y="37414"/>
                </a:lnTo>
                <a:lnTo>
                  <a:pt x="13195" y="37706"/>
                </a:lnTo>
                <a:lnTo>
                  <a:pt x="16344" y="37858"/>
                </a:lnTo>
                <a:lnTo>
                  <a:pt x="18326" y="37858"/>
                </a:lnTo>
                <a:lnTo>
                  <a:pt x="35725" y="65849"/>
                </a:lnTo>
                <a:lnTo>
                  <a:pt x="45910" y="65849"/>
                </a:lnTo>
                <a:lnTo>
                  <a:pt x="27984" y="37414"/>
                </a:lnTo>
                <a:close/>
              </a:path>
              <a:path w="46354" h="66039">
                <a:moveTo>
                  <a:pt x="35503" y="8229"/>
                </a:moveTo>
                <a:lnTo>
                  <a:pt x="19773" y="8229"/>
                </a:lnTo>
                <a:lnTo>
                  <a:pt x="23914" y="9029"/>
                </a:lnTo>
                <a:lnTo>
                  <a:pt x="29121" y="12230"/>
                </a:lnTo>
                <a:lnTo>
                  <a:pt x="30429" y="14846"/>
                </a:lnTo>
                <a:lnTo>
                  <a:pt x="30429" y="22923"/>
                </a:lnTo>
                <a:lnTo>
                  <a:pt x="29222" y="25996"/>
                </a:lnTo>
                <a:lnTo>
                  <a:pt x="24345" y="29438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66"/>
                </a:lnTo>
                <a:lnTo>
                  <a:pt x="39789" y="22771"/>
                </a:lnTo>
                <a:lnTo>
                  <a:pt x="39230" y="13366"/>
                </a:lnTo>
                <a:lnTo>
                  <a:pt x="35503" y="822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8053889" y="6311648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89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8072019" y="6311643"/>
            <a:ext cx="63500" cy="66675"/>
          </a:xfrm>
          <a:custGeom>
            <a:avLst/>
            <a:gdLst/>
            <a:ahLst/>
            <a:cxnLst/>
            <a:rect l="l" t="t" r="r" b="b"/>
            <a:pathLst>
              <a:path w="63500" h="66675">
                <a:moveTo>
                  <a:pt x="23849" y="23317"/>
                </a:moveTo>
                <a:lnTo>
                  <a:pt x="16001" y="23317"/>
                </a:lnTo>
                <a:lnTo>
                  <a:pt x="30645" y="66078"/>
                </a:lnTo>
                <a:lnTo>
                  <a:pt x="32867" y="66078"/>
                </a:lnTo>
                <a:lnTo>
                  <a:pt x="39033" y="47574"/>
                </a:lnTo>
                <a:lnTo>
                  <a:pt x="31762" y="47574"/>
                </a:lnTo>
                <a:lnTo>
                  <a:pt x="23849" y="23317"/>
                </a:lnTo>
                <a:close/>
              </a:path>
              <a:path w="63500" h="66675">
                <a:moveTo>
                  <a:pt x="16243" y="0"/>
                </a:moveTo>
                <a:lnTo>
                  <a:pt x="12179" y="0"/>
                </a:lnTo>
                <a:lnTo>
                  <a:pt x="0" y="65189"/>
                </a:lnTo>
                <a:lnTo>
                  <a:pt x="8458" y="65189"/>
                </a:lnTo>
                <a:lnTo>
                  <a:pt x="16001" y="23317"/>
                </a:lnTo>
                <a:lnTo>
                  <a:pt x="23849" y="23317"/>
                </a:lnTo>
                <a:lnTo>
                  <a:pt x="16243" y="0"/>
                </a:lnTo>
                <a:close/>
              </a:path>
              <a:path w="63500" h="66675">
                <a:moveTo>
                  <a:pt x="54817" y="23317"/>
                </a:moveTo>
                <a:lnTo>
                  <a:pt x="47116" y="23317"/>
                </a:lnTo>
                <a:lnTo>
                  <a:pt x="54851" y="65189"/>
                </a:lnTo>
                <a:lnTo>
                  <a:pt x="63309" y="65189"/>
                </a:lnTo>
                <a:lnTo>
                  <a:pt x="54817" y="23317"/>
                </a:lnTo>
                <a:close/>
              </a:path>
              <a:path w="63500" h="66675">
                <a:moveTo>
                  <a:pt x="50088" y="0"/>
                </a:moveTo>
                <a:lnTo>
                  <a:pt x="46088" y="0"/>
                </a:lnTo>
                <a:lnTo>
                  <a:pt x="31762" y="47574"/>
                </a:lnTo>
                <a:lnTo>
                  <a:pt x="39033" y="47574"/>
                </a:lnTo>
                <a:lnTo>
                  <a:pt x="47116" y="23317"/>
                </a:lnTo>
                <a:lnTo>
                  <a:pt x="54817" y="23317"/>
                </a:lnTo>
                <a:lnTo>
                  <a:pt x="50088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8146995" y="6311644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89"/>
                </a:lnTo>
                <a:lnTo>
                  <a:pt x="38442" y="65189"/>
                </a:lnTo>
                <a:lnTo>
                  <a:pt x="38442" y="57175"/>
                </a:lnTo>
                <a:lnTo>
                  <a:pt x="8902" y="57175"/>
                </a:lnTo>
                <a:lnTo>
                  <a:pt x="8902" y="33680"/>
                </a:lnTo>
                <a:lnTo>
                  <a:pt x="30429" y="33680"/>
                </a:lnTo>
                <a:lnTo>
                  <a:pt x="30429" y="26123"/>
                </a:lnTo>
                <a:lnTo>
                  <a:pt x="8902" y="26123"/>
                </a:lnTo>
                <a:lnTo>
                  <a:pt x="8902" y="8013"/>
                </a:lnTo>
                <a:lnTo>
                  <a:pt x="38925" y="8013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7240923" y="6451116"/>
            <a:ext cx="45720" cy="66040"/>
          </a:xfrm>
          <a:custGeom>
            <a:avLst/>
            <a:gdLst/>
            <a:ahLst/>
            <a:cxnLst/>
            <a:rect l="l" t="t" r="r" b="b"/>
            <a:pathLst>
              <a:path w="45720" h="66040">
                <a:moveTo>
                  <a:pt x="25171" y="0"/>
                </a:moveTo>
                <a:lnTo>
                  <a:pt x="13716" y="0"/>
                </a:lnTo>
                <a:lnTo>
                  <a:pt x="8369" y="139"/>
                </a:lnTo>
                <a:lnTo>
                  <a:pt x="0" y="457"/>
                </a:lnTo>
                <a:lnTo>
                  <a:pt x="0" y="65633"/>
                </a:lnTo>
                <a:lnTo>
                  <a:pt x="13131" y="65633"/>
                </a:lnTo>
                <a:lnTo>
                  <a:pt x="25109" y="64149"/>
                </a:lnTo>
                <a:lnTo>
                  <a:pt x="36518" y="57844"/>
                </a:lnTo>
                <a:lnTo>
                  <a:pt x="36647" y="57632"/>
                </a:lnTo>
                <a:lnTo>
                  <a:pt x="13347" y="57632"/>
                </a:lnTo>
                <a:lnTo>
                  <a:pt x="10883" y="57467"/>
                </a:lnTo>
                <a:lnTo>
                  <a:pt x="8902" y="57175"/>
                </a:lnTo>
                <a:lnTo>
                  <a:pt x="8902" y="8458"/>
                </a:lnTo>
                <a:lnTo>
                  <a:pt x="12484" y="8166"/>
                </a:lnTo>
                <a:lnTo>
                  <a:pt x="14706" y="8013"/>
                </a:lnTo>
                <a:lnTo>
                  <a:pt x="37413" y="8013"/>
                </a:lnTo>
                <a:lnTo>
                  <a:pt x="32372" y="2755"/>
                </a:lnTo>
                <a:lnTo>
                  <a:pt x="25171" y="0"/>
                </a:lnTo>
                <a:close/>
              </a:path>
              <a:path w="45720" h="66040">
                <a:moveTo>
                  <a:pt x="37413" y="8013"/>
                </a:moveTo>
                <a:lnTo>
                  <a:pt x="14706" y="8013"/>
                </a:lnTo>
                <a:lnTo>
                  <a:pt x="22437" y="8788"/>
                </a:lnTo>
                <a:lnTo>
                  <a:pt x="32839" y="16105"/>
                </a:lnTo>
                <a:lnTo>
                  <a:pt x="36309" y="31140"/>
                </a:lnTo>
                <a:lnTo>
                  <a:pt x="36309" y="39458"/>
                </a:lnTo>
                <a:lnTo>
                  <a:pt x="34531" y="45935"/>
                </a:lnTo>
                <a:lnTo>
                  <a:pt x="30975" y="50622"/>
                </a:lnTo>
                <a:lnTo>
                  <a:pt x="27406" y="55283"/>
                </a:lnTo>
                <a:lnTo>
                  <a:pt x="22517" y="57632"/>
                </a:lnTo>
                <a:lnTo>
                  <a:pt x="36647" y="57632"/>
                </a:lnTo>
                <a:lnTo>
                  <a:pt x="43362" y="46595"/>
                </a:lnTo>
                <a:lnTo>
                  <a:pt x="45540" y="31140"/>
                </a:lnTo>
                <a:lnTo>
                  <a:pt x="45643" y="21209"/>
                </a:lnTo>
                <a:lnTo>
                  <a:pt x="42989" y="13830"/>
                </a:lnTo>
                <a:lnTo>
                  <a:pt x="37413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7307370" y="6451576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76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7328166" y="6450441"/>
            <a:ext cx="36830" cy="67945"/>
          </a:xfrm>
          <a:custGeom>
            <a:avLst/>
            <a:gdLst/>
            <a:ahLst/>
            <a:cxnLst/>
            <a:rect l="l" t="t" r="r" b="b"/>
            <a:pathLst>
              <a:path w="36829" h="67945">
                <a:moveTo>
                  <a:pt x="3429" y="55143"/>
                </a:moveTo>
                <a:lnTo>
                  <a:pt x="177" y="63322"/>
                </a:lnTo>
                <a:lnTo>
                  <a:pt x="4267" y="66052"/>
                </a:lnTo>
                <a:lnTo>
                  <a:pt x="9207" y="67424"/>
                </a:lnTo>
                <a:lnTo>
                  <a:pt x="21577" y="67424"/>
                </a:lnTo>
                <a:lnTo>
                  <a:pt x="26835" y="65722"/>
                </a:lnTo>
                <a:lnTo>
                  <a:pt x="34082" y="59423"/>
                </a:lnTo>
                <a:lnTo>
                  <a:pt x="14325" y="59423"/>
                </a:lnTo>
                <a:lnTo>
                  <a:pt x="12103" y="59004"/>
                </a:lnTo>
                <a:lnTo>
                  <a:pt x="7150" y="57365"/>
                </a:lnTo>
                <a:lnTo>
                  <a:pt x="5092" y="56349"/>
                </a:lnTo>
                <a:lnTo>
                  <a:pt x="3429" y="55143"/>
                </a:lnTo>
                <a:close/>
              </a:path>
              <a:path w="36829" h="67945">
                <a:moveTo>
                  <a:pt x="25628" y="0"/>
                </a:moveTo>
                <a:lnTo>
                  <a:pt x="13017" y="0"/>
                </a:lnTo>
                <a:lnTo>
                  <a:pt x="8597" y="1600"/>
                </a:lnTo>
                <a:lnTo>
                  <a:pt x="5168" y="4825"/>
                </a:lnTo>
                <a:lnTo>
                  <a:pt x="1714" y="8026"/>
                </a:lnTo>
                <a:lnTo>
                  <a:pt x="86" y="11861"/>
                </a:lnTo>
                <a:lnTo>
                  <a:pt x="0" y="20929"/>
                </a:lnTo>
                <a:lnTo>
                  <a:pt x="876" y="24345"/>
                </a:lnTo>
                <a:lnTo>
                  <a:pt x="4406" y="30035"/>
                </a:lnTo>
                <a:lnTo>
                  <a:pt x="7518" y="32499"/>
                </a:lnTo>
                <a:lnTo>
                  <a:pt x="21932" y="39255"/>
                </a:lnTo>
                <a:lnTo>
                  <a:pt x="24879" y="41300"/>
                </a:lnTo>
                <a:lnTo>
                  <a:pt x="27216" y="45072"/>
                </a:lnTo>
                <a:lnTo>
                  <a:pt x="27813" y="47116"/>
                </a:lnTo>
                <a:lnTo>
                  <a:pt x="27813" y="52260"/>
                </a:lnTo>
                <a:lnTo>
                  <a:pt x="26758" y="54673"/>
                </a:lnTo>
                <a:lnTo>
                  <a:pt x="22542" y="58458"/>
                </a:lnTo>
                <a:lnTo>
                  <a:pt x="19761" y="59423"/>
                </a:lnTo>
                <a:lnTo>
                  <a:pt x="34082" y="59423"/>
                </a:lnTo>
                <a:lnTo>
                  <a:pt x="34696" y="58889"/>
                </a:lnTo>
                <a:lnTo>
                  <a:pt x="36664" y="54736"/>
                </a:lnTo>
                <a:lnTo>
                  <a:pt x="36600" y="45072"/>
                </a:lnTo>
                <a:lnTo>
                  <a:pt x="35763" y="41617"/>
                </a:lnTo>
                <a:lnTo>
                  <a:pt x="32181" y="35775"/>
                </a:lnTo>
                <a:lnTo>
                  <a:pt x="29057" y="33261"/>
                </a:lnTo>
                <a:lnTo>
                  <a:pt x="15824" y="26962"/>
                </a:lnTo>
                <a:lnTo>
                  <a:pt x="13550" y="25666"/>
                </a:lnTo>
                <a:lnTo>
                  <a:pt x="11328" y="23837"/>
                </a:lnTo>
                <a:lnTo>
                  <a:pt x="10452" y="22682"/>
                </a:lnTo>
                <a:lnTo>
                  <a:pt x="9207" y="19964"/>
                </a:lnTo>
                <a:lnTo>
                  <a:pt x="8902" y="18440"/>
                </a:lnTo>
                <a:lnTo>
                  <a:pt x="8902" y="14096"/>
                </a:lnTo>
                <a:lnTo>
                  <a:pt x="9766" y="11861"/>
                </a:lnTo>
                <a:lnTo>
                  <a:pt x="13233" y="8432"/>
                </a:lnTo>
                <a:lnTo>
                  <a:pt x="15621" y="7569"/>
                </a:lnTo>
                <a:lnTo>
                  <a:pt x="32089" y="7569"/>
                </a:lnTo>
                <a:lnTo>
                  <a:pt x="33464" y="3517"/>
                </a:lnTo>
                <a:lnTo>
                  <a:pt x="30632" y="1168"/>
                </a:lnTo>
                <a:lnTo>
                  <a:pt x="25628" y="0"/>
                </a:lnTo>
                <a:close/>
              </a:path>
              <a:path w="36829" h="67945">
                <a:moveTo>
                  <a:pt x="32089" y="7569"/>
                </a:moveTo>
                <a:lnTo>
                  <a:pt x="20726" y="7569"/>
                </a:lnTo>
                <a:lnTo>
                  <a:pt x="22974" y="7988"/>
                </a:lnTo>
                <a:lnTo>
                  <a:pt x="27838" y="9588"/>
                </a:lnTo>
                <a:lnTo>
                  <a:pt x="29641" y="10401"/>
                </a:lnTo>
                <a:lnTo>
                  <a:pt x="30835" y="11264"/>
                </a:lnTo>
                <a:lnTo>
                  <a:pt x="32089" y="756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7379670" y="6451116"/>
            <a:ext cx="38735" cy="66040"/>
          </a:xfrm>
          <a:custGeom>
            <a:avLst/>
            <a:gdLst/>
            <a:ahLst/>
            <a:cxnLst/>
            <a:rect l="l" t="t" r="r" b="b"/>
            <a:pathLst>
              <a:path w="38734" h="66040">
                <a:moveTo>
                  <a:pt x="12192" y="0"/>
                </a:moveTo>
                <a:lnTo>
                  <a:pt x="10795" y="0"/>
                </a:lnTo>
                <a:lnTo>
                  <a:pt x="6731" y="139"/>
                </a:lnTo>
                <a:lnTo>
                  <a:pt x="0" y="457"/>
                </a:lnTo>
                <a:lnTo>
                  <a:pt x="0" y="65633"/>
                </a:lnTo>
                <a:lnTo>
                  <a:pt x="8902" y="65633"/>
                </a:lnTo>
                <a:lnTo>
                  <a:pt x="8902" y="40525"/>
                </a:lnTo>
                <a:lnTo>
                  <a:pt x="19871" y="40525"/>
                </a:lnTo>
                <a:lnTo>
                  <a:pt x="30715" y="37421"/>
                </a:lnTo>
                <a:lnTo>
                  <a:pt x="33873" y="32969"/>
                </a:lnTo>
                <a:lnTo>
                  <a:pt x="14655" y="32969"/>
                </a:lnTo>
                <a:lnTo>
                  <a:pt x="8902" y="32524"/>
                </a:lnTo>
                <a:lnTo>
                  <a:pt x="8902" y="8458"/>
                </a:lnTo>
                <a:lnTo>
                  <a:pt x="10947" y="8166"/>
                </a:lnTo>
                <a:lnTo>
                  <a:pt x="12560" y="8013"/>
                </a:lnTo>
                <a:lnTo>
                  <a:pt x="35769" y="8013"/>
                </a:lnTo>
                <a:lnTo>
                  <a:pt x="29369" y="2622"/>
                </a:lnTo>
                <a:lnTo>
                  <a:pt x="12192" y="0"/>
                </a:lnTo>
                <a:close/>
              </a:path>
              <a:path w="38734" h="66040">
                <a:moveTo>
                  <a:pt x="19871" y="40525"/>
                </a:moveTo>
                <a:lnTo>
                  <a:pt x="8902" y="40525"/>
                </a:lnTo>
                <a:lnTo>
                  <a:pt x="12280" y="40843"/>
                </a:lnTo>
                <a:lnTo>
                  <a:pt x="14478" y="40982"/>
                </a:lnTo>
                <a:lnTo>
                  <a:pt x="18597" y="40890"/>
                </a:lnTo>
                <a:lnTo>
                  <a:pt x="19871" y="40525"/>
                </a:lnTo>
                <a:close/>
              </a:path>
              <a:path w="38734" h="66040">
                <a:moveTo>
                  <a:pt x="35769" y="8013"/>
                </a:moveTo>
                <a:lnTo>
                  <a:pt x="25527" y="8013"/>
                </a:lnTo>
                <a:lnTo>
                  <a:pt x="31419" y="11988"/>
                </a:lnTo>
                <a:lnTo>
                  <a:pt x="31419" y="28625"/>
                </a:lnTo>
                <a:lnTo>
                  <a:pt x="25895" y="32969"/>
                </a:lnTo>
                <a:lnTo>
                  <a:pt x="33873" y="32969"/>
                </a:lnTo>
                <a:lnTo>
                  <a:pt x="37535" y="27806"/>
                </a:lnTo>
                <a:lnTo>
                  <a:pt x="38716" y="10496"/>
                </a:lnTo>
                <a:lnTo>
                  <a:pt x="35769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7435029" y="6451574"/>
            <a:ext cx="45720" cy="66675"/>
          </a:xfrm>
          <a:custGeom>
            <a:avLst/>
            <a:gdLst/>
            <a:ahLst/>
            <a:cxnLst/>
            <a:rect l="l" t="t" r="r" b="b"/>
            <a:pathLst>
              <a:path w="45720" h="66675">
                <a:moveTo>
                  <a:pt x="8902" y="0"/>
                </a:moveTo>
                <a:lnTo>
                  <a:pt x="0" y="0"/>
                </a:lnTo>
                <a:lnTo>
                  <a:pt x="0" y="52057"/>
                </a:lnTo>
                <a:lnTo>
                  <a:pt x="1968" y="57251"/>
                </a:lnTo>
                <a:lnTo>
                  <a:pt x="9855" y="64477"/>
                </a:lnTo>
                <a:lnTo>
                  <a:pt x="15481" y="66293"/>
                </a:lnTo>
                <a:lnTo>
                  <a:pt x="29870" y="66293"/>
                </a:lnTo>
                <a:lnTo>
                  <a:pt x="35471" y="64439"/>
                </a:lnTo>
                <a:lnTo>
                  <a:pt x="42330" y="58280"/>
                </a:lnTo>
                <a:lnTo>
                  <a:pt x="18542" y="58280"/>
                </a:lnTo>
                <a:lnTo>
                  <a:pt x="15201" y="56997"/>
                </a:lnTo>
                <a:lnTo>
                  <a:pt x="10147" y="51866"/>
                </a:lnTo>
                <a:lnTo>
                  <a:pt x="8926" y="48666"/>
                </a:lnTo>
                <a:lnTo>
                  <a:pt x="8902" y="0"/>
                </a:lnTo>
                <a:close/>
              </a:path>
              <a:path w="45720" h="66675">
                <a:moveTo>
                  <a:pt x="45732" y="0"/>
                </a:moveTo>
                <a:lnTo>
                  <a:pt x="36830" y="0"/>
                </a:lnTo>
                <a:lnTo>
                  <a:pt x="36830" y="48666"/>
                </a:lnTo>
                <a:lnTo>
                  <a:pt x="35585" y="52057"/>
                </a:lnTo>
                <a:lnTo>
                  <a:pt x="30569" y="56997"/>
                </a:lnTo>
                <a:lnTo>
                  <a:pt x="27076" y="58280"/>
                </a:lnTo>
                <a:lnTo>
                  <a:pt x="42330" y="58280"/>
                </a:lnTo>
                <a:lnTo>
                  <a:pt x="43688" y="57061"/>
                </a:lnTo>
                <a:lnTo>
                  <a:pt x="45677" y="52057"/>
                </a:lnTo>
                <a:lnTo>
                  <a:pt x="4573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7492792" y="6451575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29" y="8001"/>
                </a:moveTo>
                <a:lnTo>
                  <a:pt x="20726" y="8001"/>
                </a:lnTo>
                <a:lnTo>
                  <a:pt x="20726" y="65176"/>
                </a:lnTo>
                <a:lnTo>
                  <a:pt x="29629" y="65176"/>
                </a:lnTo>
                <a:lnTo>
                  <a:pt x="29629" y="8001"/>
                </a:lnTo>
                <a:close/>
              </a:path>
              <a:path w="51434" h="65404">
                <a:moveTo>
                  <a:pt x="51295" y="0"/>
                </a:moveTo>
                <a:lnTo>
                  <a:pt x="0" y="0"/>
                </a:lnTo>
                <a:lnTo>
                  <a:pt x="0" y="8001"/>
                </a:lnTo>
                <a:lnTo>
                  <a:pt x="51295" y="8001"/>
                </a:lnTo>
                <a:lnTo>
                  <a:pt x="5129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/>
          <p:nvPr/>
        </p:nvSpPr>
        <p:spPr>
          <a:xfrm>
            <a:off x="7556129" y="6451575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76"/>
                </a:lnTo>
                <a:lnTo>
                  <a:pt x="38430" y="65176"/>
                </a:lnTo>
                <a:lnTo>
                  <a:pt x="38430" y="57175"/>
                </a:lnTo>
                <a:lnTo>
                  <a:pt x="8902" y="57175"/>
                </a:lnTo>
                <a:lnTo>
                  <a:pt x="8902" y="33667"/>
                </a:lnTo>
                <a:lnTo>
                  <a:pt x="30429" y="33667"/>
                </a:lnTo>
                <a:lnTo>
                  <a:pt x="30429" y="26111"/>
                </a:lnTo>
                <a:lnTo>
                  <a:pt x="8902" y="26111"/>
                </a:lnTo>
                <a:lnTo>
                  <a:pt x="8902" y="8001"/>
                </a:lnTo>
                <a:lnTo>
                  <a:pt x="38925" y="8001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7641960" y="6450913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40">
                <a:moveTo>
                  <a:pt x="16281" y="0"/>
                </a:moveTo>
                <a:lnTo>
                  <a:pt x="11201" y="88"/>
                </a:lnTo>
                <a:lnTo>
                  <a:pt x="2641" y="546"/>
                </a:lnTo>
                <a:lnTo>
                  <a:pt x="0" y="660"/>
                </a:lnTo>
                <a:lnTo>
                  <a:pt x="0" y="65836"/>
                </a:lnTo>
                <a:lnTo>
                  <a:pt x="8902" y="65836"/>
                </a:lnTo>
                <a:lnTo>
                  <a:pt x="8902" y="37388"/>
                </a:lnTo>
                <a:lnTo>
                  <a:pt x="27969" y="37388"/>
                </a:lnTo>
                <a:lnTo>
                  <a:pt x="27000" y="35852"/>
                </a:lnTo>
                <a:lnTo>
                  <a:pt x="30467" y="35051"/>
                </a:lnTo>
                <a:lnTo>
                  <a:pt x="33477" y="33007"/>
                </a:lnTo>
                <a:lnTo>
                  <a:pt x="35564" y="30289"/>
                </a:lnTo>
                <a:lnTo>
                  <a:pt x="13093" y="30289"/>
                </a:lnTo>
                <a:lnTo>
                  <a:pt x="11023" y="30137"/>
                </a:lnTo>
                <a:lnTo>
                  <a:pt x="8902" y="29844"/>
                </a:lnTo>
                <a:lnTo>
                  <a:pt x="8902" y="8661"/>
                </a:lnTo>
                <a:lnTo>
                  <a:pt x="11493" y="8369"/>
                </a:lnTo>
                <a:lnTo>
                  <a:pt x="13258" y="8216"/>
                </a:lnTo>
                <a:lnTo>
                  <a:pt x="35502" y="8216"/>
                </a:lnTo>
                <a:lnTo>
                  <a:pt x="31959" y="3333"/>
                </a:lnTo>
                <a:lnTo>
                  <a:pt x="16281" y="0"/>
                </a:lnTo>
                <a:close/>
              </a:path>
              <a:path w="46354" h="66040">
                <a:moveTo>
                  <a:pt x="27969" y="37388"/>
                </a:moveTo>
                <a:lnTo>
                  <a:pt x="8902" y="37388"/>
                </a:lnTo>
                <a:lnTo>
                  <a:pt x="13195" y="37706"/>
                </a:lnTo>
                <a:lnTo>
                  <a:pt x="16344" y="37845"/>
                </a:lnTo>
                <a:lnTo>
                  <a:pt x="18326" y="37845"/>
                </a:lnTo>
                <a:lnTo>
                  <a:pt x="35725" y="65836"/>
                </a:lnTo>
                <a:lnTo>
                  <a:pt x="45910" y="65836"/>
                </a:lnTo>
                <a:lnTo>
                  <a:pt x="27969" y="37388"/>
                </a:lnTo>
                <a:close/>
              </a:path>
              <a:path w="46354" h="66040">
                <a:moveTo>
                  <a:pt x="35502" y="8216"/>
                </a:moveTo>
                <a:lnTo>
                  <a:pt x="19773" y="8216"/>
                </a:lnTo>
                <a:lnTo>
                  <a:pt x="23914" y="9016"/>
                </a:lnTo>
                <a:lnTo>
                  <a:pt x="29121" y="12217"/>
                </a:lnTo>
                <a:lnTo>
                  <a:pt x="30429" y="14846"/>
                </a:lnTo>
                <a:lnTo>
                  <a:pt x="30429" y="22910"/>
                </a:lnTo>
                <a:lnTo>
                  <a:pt x="29222" y="25971"/>
                </a:lnTo>
                <a:lnTo>
                  <a:pt x="24345" y="29425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41"/>
                </a:lnTo>
                <a:lnTo>
                  <a:pt x="39789" y="22758"/>
                </a:lnTo>
                <a:lnTo>
                  <a:pt x="39231" y="13357"/>
                </a:lnTo>
                <a:lnTo>
                  <a:pt x="35502" y="8216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7699112" y="6451575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76"/>
                </a:lnTo>
                <a:lnTo>
                  <a:pt x="38430" y="65176"/>
                </a:lnTo>
                <a:lnTo>
                  <a:pt x="38430" y="57175"/>
                </a:lnTo>
                <a:lnTo>
                  <a:pt x="8902" y="57175"/>
                </a:lnTo>
                <a:lnTo>
                  <a:pt x="8902" y="33667"/>
                </a:lnTo>
                <a:lnTo>
                  <a:pt x="30429" y="33667"/>
                </a:lnTo>
                <a:lnTo>
                  <a:pt x="30429" y="26111"/>
                </a:lnTo>
                <a:lnTo>
                  <a:pt x="8902" y="26111"/>
                </a:lnTo>
                <a:lnTo>
                  <a:pt x="8902" y="8001"/>
                </a:lnTo>
                <a:lnTo>
                  <a:pt x="38925" y="8001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7749355" y="6450441"/>
            <a:ext cx="36830" cy="67945"/>
          </a:xfrm>
          <a:custGeom>
            <a:avLst/>
            <a:gdLst/>
            <a:ahLst/>
            <a:cxnLst/>
            <a:rect l="l" t="t" r="r" b="b"/>
            <a:pathLst>
              <a:path w="36829" h="67945">
                <a:moveTo>
                  <a:pt x="3441" y="55143"/>
                </a:moveTo>
                <a:lnTo>
                  <a:pt x="177" y="63322"/>
                </a:lnTo>
                <a:lnTo>
                  <a:pt x="4279" y="66052"/>
                </a:lnTo>
                <a:lnTo>
                  <a:pt x="9220" y="67424"/>
                </a:lnTo>
                <a:lnTo>
                  <a:pt x="21590" y="67424"/>
                </a:lnTo>
                <a:lnTo>
                  <a:pt x="26847" y="65722"/>
                </a:lnTo>
                <a:lnTo>
                  <a:pt x="34095" y="59423"/>
                </a:lnTo>
                <a:lnTo>
                  <a:pt x="14325" y="59423"/>
                </a:lnTo>
                <a:lnTo>
                  <a:pt x="12128" y="59004"/>
                </a:lnTo>
                <a:lnTo>
                  <a:pt x="7162" y="57365"/>
                </a:lnTo>
                <a:lnTo>
                  <a:pt x="5092" y="56349"/>
                </a:lnTo>
                <a:lnTo>
                  <a:pt x="3441" y="55143"/>
                </a:lnTo>
                <a:close/>
              </a:path>
              <a:path w="36829" h="67945">
                <a:moveTo>
                  <a:pt x="25628" y="0"/>
                </a:moveTo>
                <a:lnTo>
                  <a:pt x="13017" y="0"/>
                </a:lnTo>
                <a:lnTo>
                  <a:pt x="8610" y="1600"/>
                </a:lnTo>
                <a:lnTo>
                  <a:pt x="5168" y="4825"/>
                </a:lnTo>
                <a:lnTo>
                  <a:pt x="1714" y="8026"/>
                </a:lnTo>
                <a:lnTo>
                  <a:pt x="86" y="11861"/>
                </a:lnTo>
                <a:lnTo>
                  <a:pt x="0" y="20929"/>
                </a:lnTo>
                <a:lnTo>
                  <a:pt x="901" y="24345"/>
                </a:lnTo>
                <a:lnTo>
                  <a:pt x="4419" y="30035"/>
                </a:lnTo>
                <a:lnTo>
                  <a:pt x="7531" y="32499"/>
                </a:lnTo>
                <a:lnTo>
                  <a:pt x="21945" y="39255"/>
                </a:lnTo>
                <a:lnTo>
                  <a:pt x="24892" y="41300"/>
                </a:lnTo>
                <a:lnTo>
                  <a:pt x="27228" y="45072"/>
                </a:lnTo>
                <a:lnTo>
                  <a:pt x="27813" y="47116"/>
                </a:lnTo>
                <a:lnTo>
                  <a:pt x="27813" y="52260"/>
                </a:lnTo>
                <a:lnTo>
                  <a:pt x="26758" y="54673"/>
                </a:lnTo>
                <a:lnTo>
                  <a:pt x="22542" y="58458"/>
                </a:lnTo>
                <a:lnTo>
                  <a:pt x="19761" y="59423"/>
                </a:lnTo>
                <a:lnTo>
                  <a:pt x="34095" y="59423"/>
                </a:lnTo>
                <a:lnTo>
                  <a:pt x="34709" y="58889"/>
                </a:lnTo>
                <a:lnTo>
                  <a:pt x="36677" y="54736"/>
                </a:lnTo>
                <a:lnTo>
                  <a:pt x="36612" y="45072"/>
                </a:lnTo>
                <a:lnTo>
                  <a:pt x="35775" y="41617"/>
                </a:lnTo>
                <a:lnTo>
                  <a:pt x="32194" y="35775"/>
                </a:lnTo>
                <a:lnTo>
                  <a:pt x="29070" y="33261"/>
                </a:lnTo>
                <a:lnTo>
                  <a:pt x="15836" y="26962"/>
                </a:lnTo>
                <a:lnTo>
                  <a:pt x="13550" y="25666"/>
                </a:lnTo>
                <a:lnTo>
                  <a:pt x="11328" y="23837"/>
                </a:lnTo>
                <a:lnTo>
                  <a:pt x="10464" y="22682"/>
                </a:lnTo>
                <a:lnTo>
                  <a:pt x="9220" y="19964"/>
                </a:lnTo>
                <a:lnTo>
                  <a:pt x="8902" y="18440"/>
                </a:lnTo>
                <a:lnTo>
                  <a:pt x="8902" y="14096"/>
                </a:lnTo>
                <a:lnTo>
                  <a:pt x="9779" y="11861"/>
                </a:lnTo>
                <a:lnTo>
                  <a:pt x="13258" y="8432"/>
                </a:lnTo>
                <a:lnTo>
                  <a:pt x="15621" y="7569"/>
                </a:lnTo>
                <a:lnTo>
                  <a:pt x="32102" y="7569"/>
                </a:lnTo>
                <a:lnTo>
                  <a:pt x="33477" y="3517"/>
                </a:lnTo>
                <a:lnTo>
                  <a:pt x="30645" y="1168"/>
                </a:lnTo>
                <a:lnTo>
                  <a:pt x="25628" y="0"/>
                </a:lnTo>
                <a:close/>
              </a:path>
              <a:path w="36829" h="67945">
                <a:moveTo>
                  <a:pt x="32102" y="7569"/>
                </a:moveTo>
                <a:lnTo>
                  <a:pt x="20726" y="7569"/>
                </a:lnTo>
                <a:lnTo>
                  <a:pt x="22974" y="7988"/>
                </a:lnTo>
                <a:lnTo>
                  <a:pt x="27863" y="9588"/>
                </a:lnTo>
                <a:lnTo>
                  <a:pt x="29654" y="10401"/>
                </a:lnTo>
                <a:lnTo>
                  <a:pt x="30848" y="11264"/>
                </a:lnTo>
                <a:lnTo>
                  <a:pt x="32102" y="756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7797730" y="6450408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62"/>
                </a:lnTo>
                <a:lnTo>
                  <a:pt x="0" y="23774"/>
                </a:lnTo>
                <a:lnTo>
                  <a:pt x="0" y="33452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27"/>
                </a:lnTo>
                <a:lnTo>
                  <a:pt x="46158" y="59448"/>
                </a:lnTo>
                <a:lnTo>
                  <a:pt x="20878" y="59448"/>
                </a:lnTo>
                <a:lnTo>
                  <a:pt x="16725" y="56934"/>
                </a:lnTo>
                <a:lnTo>
                  <a:pt x="10833" y="46926"/>
                </a:lnTo>
                <a:lnTo>
                  <a:pt x="9347" y="40678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4"/>
                </a:lnTo>
                <a:lnTo>
                  <a:pt x="41882" y="16931"/>
                </a:lnTo>
                <a:lnTo>
                  <a:pt x="44926" y="33098"/>
                </a:lnTo>
                <a:lnTo>
                  <a:pt x="44945" y="41490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48"/>
                </a:lnTo>
                <a:lnTo>
                  <a:pt x="46158" y="59448"/>
                </a:lnTo>
                <a:lnTo>
                  <a:pt x="47514" y="57742"/>
                </a:lnTo>
                <a:lnTo>
                  <a:pt x="52588" y="47076"/>
                </a:lnTo>
                <a:lnTo>
                  <a:pt x="54279" y="33098"/>
                </a:lnTo>
                <a:lnTo>
                  <a:pt x="52464" y="19222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7866810" y="6451574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76"/>
                </a:lnTo>
                <a:lnTo>
                  <a:pt x="38354" y="65176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7917521" y="6451574"/>
            <a:ext cx="45720" cy="66675"/>
          </a:xfrm>
          <a:custGeom>
            <a:avLst/>
            <a:gdLst/>
            <a:ahLst/>
            <a:cxnLst/>
            <a:rect l="l" t="t" r="r" b="b"/>
            <a:pathLst>
              <a:path w="45720" h="66675">
                <a:moveTo>
                  <a:pt x="8902" y="0"/>
                </a:moveTo>
                <a:lnTo>
                  <a:pt x="0" y="0"/>
                </a:lnTo>
                <a:lnTo>
                  <a:pt x="0" y="52057"/>
                </a:lnTo>
                <a:lnTo>
                  <a:pt x="1968" y="57251"/>
                </a:lnTo>
                <a:lnTo>
                  <a:pt x="9855" y="64477"/>
                </a:lnTo>
                <a:lnTo>
                  <a:pt x="15481" y="66293"/>
                </a:lnTo>
                <a:lnTo>
                  <a:pt x="29870" y="66293"/>
                </a:lnTo>
                <a:lnTo>
                  <a:pt x="35471" y="64439"/>
                </a:lnTo>
                <a:lnTo>
                  <a:pt x="42330" y="58280"/>
                </a:lnTo>
                <a:lnTo>
                  <a:pt x="18542" y="58280"/>
                </a:lnTo>
                <a:lnTo>
                  <a:pt x="15201" y="56997"/>
                </a:lnTo>
                <a:lnTo>
                  <a:pt x="10147" y="51866"/>
                </a:lnTo>
                <a:lnTo>
                  <a:pt x="8926" y="48666"/>
                </a:lnTo>
                <a:lnTo>
                  <a:pt x="8902" y="0"/>
                </a:lnTo>
                <a:close/>
              </a:path>
              <a:path w="45720" h="66675">
                <a:moveTo>
                  <a:pt x="45732" y="0"/>
                </a:moveTo>
                <a:lnTo>
                  <a:pt x="36830" y="0"/>
                </a:lnTo>
                <a:lnTo>
                  <a:pt x="36830" y="48666"/>
                </a:lnTo>
                <a:lnTo>
                  <a:pt x="35585" y="52057"/>
                </a:lnTo>
                <a:lnTo>
                  <a:pt x="30569" y="56997"/>
                </a:lnTo>
                <a:lnTo>
                  <a:pt x="27076" y="58280"/>
                </a:lnTo>
                <a:lnTo>
                  <a:pt x="42330" y="58280"/>
                </a:lnTo>
                <a:lnTo>
                  <a:pt x="43688" y="57061"/>
                </a:lnTo>
                <a:lnTo>
                  <a:pt x="45677" y="52057"/>
                </a:lnTo>
                <a:lnTo>
                  <a:pt x="4573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/>
          <p:nvPr/>
        </p:nvSpPr>
        <p:spPr>
          <a:xfrm>
            <a:off x="7975284" y="6451575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29" y="8001"/>
                </a:moveTo>
                <a:lnTo>
                  <a:pt x="20726" y="8001"/>
                </a:lnTo>
                <a:lnTo>
                  <a:pt x="20726" y="65176"/>
                </a:lnTo>
                <a:lnTo>
                  <a:pt x="29629" y="65176"/>
                </a:lnTo>
                <a:lnTo>
                  <a:pt x="29629" y="8001"/>
                </a:lnTo>
                <a:close/>
              </a:path>
              <a:path w="51434" h="65404">
                <a:moveTo>
                  <a:pt x="51295" y="0"/>
                </a:moveTo>
                <a:lnTo>
                  <a:pt x="0" y="0"/>
                </a:lnTo>
                <a:lnTo>
                  <a:pt x="0" y="8001"/>
                </a:lnTo>
                <a:lnTo>
                  <a:pt x="51295" y="8001"/>
                </a:lnTo>
                <a:lnTo>
                  <a:pt x="5129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44"/>
          <p:cNvSpPr/>
          <p:nvPr/>
        </p:nvSpPr>
        <p:spPr>
          <a:xfrm>
            <a:off x="8044630" y="6451576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76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8065425" y="6450408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62"/>
                </a:lnTo>
                <a:lnTo>
                  <a:pt x="0" y="23774"/>
                </a:lnTo>
                <a:lnTo>
                  <a:pt x="0" y="33452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27"/>
                </a:lnTo>
                <a:lnTo>
                  <a:pt x="46158" y="59448"/>
                </a:lnTo>
                <a:lnTo>
                  <a:pt x="20878" y="59448"/>
                </a:lnTo>
                <a:lnTo>
                  <a:pt x="16725" y="56934"/>
                </a:lnTo>
                <a:lnTo>
                  <a:pt x="10833" y="46926"/>
                </a:lnTo>
                <a:lnTo>
                  <a:pt x="9347" y="40678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4"/>
                </a:lnTo>
                <a:lnTo>
                  <a:pt x="41882" y="16931"/>
                </a:lnTo>
                <a:lnTo>
                  <a:pt x="44926" y="33098"/>
                </a:lnTo>
                <a:lnTo>
                  <a:pt x="44945" y="41490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48"/>
                </a:lnTo>
                <a:lnTo>
                  <a:pt x="46158" y="59448"/>
                </a:lnTo>
                <a:lnTo>
                  <a:pt x="47514" y="57742"/>
                </a:lnTo>
                <a:lnTo>
                  <a:pt x="52588" y="47076"/>
                </a:lnTo>
                <a:lnTo>
                  <a:pt x="54279" y="33098"/>
                </a:lnTo>
                <a:lnTo>
                  <a:pt x="52464" y="19222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46"/>
          <p:cNvSpPr/>
          <p:nvPr/>
        </p:nvSpPr>
        <p:spPr>
          <a:xfrm>
            <a:off x="8134510" y="6451570"/>
            <a:ext cx="45085" cy="66675"/>
          </a:xfrm>
          <a:custGeom>
            <a:avLst/>
            <a:gdLst/>
            <a:ahLst/>
            <a:cxnLst/>
            <a:rect l="l" t="t" r="r" b="b"/>
            <a:pathLst>
              <a:path w="45084" h="66675">
                <a:moveTo>
                  <a:pt x="16945" y="18415"/>
                </a:moveTo>
                <a:lnTo>
                  <a:pt x="8445" y="18415"/>
                </a:lnTo>
                <a:lnTo>
                  <a:pt x="42138" y="66078"/>
                </a:lnTo>
                <a:lnTo>
                  <a:pt x="44792" y="66078"/>
                </a:lnTo>
                <a:lnTo>
                  <a:pt x="44792" y="45072"/>
                </a:lnTo>
                <a:lnTo>
                  <a:pt x="36347" y="45072"/>
                </a:lnTo>
                <a:lnTo>
                  <a:pt x="16945" y="18415"/>
                </a:lnTo>
                <a:close/>
              </a:path>
              <a:path w="45084" h="66675">
                <a:moveTo>
                  <a:pt x="3543" y="0"/>
                </a:moveTo>
                <a:lnTo>
                  <a:pt x="0" y="0"/>
                </a:lnTo>
                <a:lnTo>
                  <a:pt x="0" y="65176"/>
                </a:lnTo>
                <a:lnTo>
                  <a:pt x="8445" y="65176"/>
                </a:lnTo>
                <a:lnTo>
                  <a:pt x="8445" y="18415"/>
                </a:lnTo>
                <a:lnTo>
                  <a:pt x="16945" y="18415"/>
                </a:lnTo>
                <a:lnTo>
                  <a:pt x="3543" y="0"/>
                </a:lnTo>
                <a:close/>
              </a:path>
              <a:path w="45084" h="66675">
                <a:moveTo>
                  <a:pt x="44792" y="0"/>
                </a:moveTo>
                <a:lnTo>
                  <a:pt x="36347" y="0"/>
                </a:lnTo>
                <a:lnTo>
                  <a:pt x="36347" y="45072"/>
                </a:lnTo>
                <a:lnTo>
                  <a:pt x="44792" y="45072"/>
                </a:lnTo>
                <a:lnTo>
                  <a:pt x="4479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47" name="Изображение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127250"/>
            <a:ext cx="3429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63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52400" y="-158750"/>
            <a:ext cx="9372600" cy="7103258"/>
          </a:xfrm>
          <a:custGeom>
            <a:avLst/>
            <a:gdLst/>
            <a:ahLst/>
            <a:cxnLst/>
            <a:rect l="l" t="t" r="r" b="b"/>
            <a:pathLst>
              <a:path w="9144000" h="6840220">
                <a:moveTo>
                  <a:pt x="0" y="6840004"/>
                </a:moveTo>
                <a:lnTo>
                  <a:pt x="9144000" y="6840004"/>
                </a:lnTo>
                <a:lnTo>
                  <a:pt x="9144000" y="0"/>
                </a:lnTo>
                <a:lnTo>
                  <a:pt x="0" y="0"/>
                </a:lnTo>
                <a:lnTo>
                  <a:pt x="0" y="6840004"/>
                </a:lnTo>
                <a:close/>
              </a:path>
            </a:pathLst>
          </a:custGeom>
          <a:solidFill>
            <a:srgbClr val="A92B45"/>
          </a:solidFill>
        </p:spPr>
        <p:txBody>
          <a:bodyPr wrap="square" lIns="0" tIns="0" rIns="0" bIns="0" rtlCol="0"/>
          <a:lstStyle/>
          <a:p>
            <a:endParaRPr sz="1797" dirty="0"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3822" y="2813050"/>
            <a:ext cx="8409334" cy="1766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76" algn="ctr"/>
            <a:r>
              <a:rPr lang="ru-RU" sz="5889" dirty="0">
                <a:solidFill>
                  <a:schemeClr val="bg1">
                    <a:lumMod val="65000"/>
                  </a:schemeClr>
                </a:solidFill>
                <a:latin typeface="Trebuchet MS" pitchFamily="34" charset="0"/>
              </a:rPr>
              <a:t>ВСЕ </a:t>
            </a:r>
            <a:r>
              <a:rPr lang="ru-RU" sz="5889" dirty="0">
                <a:solidFill>
                  <a:schemeClr val="bg1"/>
                </a:solidFill>
                <a:latin typeface="Trebuchet MS" pitchFamily="34" charset="0"/>
              </a:rPr>
              <a:t>зм</a:t>
            </a:r>
            <a:r>
              <a:rPr lang="uk-UA" sz="5889" dirty="0">
                <a:solidFill>
                  <a:schemeClr val="bg1"/>
                </a:solidFill>
                <a:latin typeface="Trebuchet MS" pitchFamily="34" charset="0"/>
              </a:rPr>
              <a:t>інилося</a:t>
            </a:r>
            <a:r>
              <a:rPr lang="ru-RU" sz="7186" dirty="0">
                <a:solidFill>
                  <a:prstClr val="black"/>
                </a:solidFill>
                <a:latin typeface="Trebuchet MS" pitchFamily="34" charset="0"/>
              </a:rPr>
              <a:t/>
            </a:r>
            <a:br>
              <a:rPr lang="ru-RU" sz="7186" dirty="0">
                <a:solidFill>
                  <a:prstClr val="black"/>
                </a:solidFill>
                <a:latin typeface="Trebuchet MS" pitchFamily="34" charset="0"/>
              </a:rPr>
            </a:br>
            <a:r>
              <a:rPr lang="ru-RU" sz="2795" dirty="0">
                <a:solidFill>
                  <a:prstClr val="black"/>
                </a:solidFill>
                <a:latin typeface="Trebuchet MS" pitchFamily="34" charset="0"/>
              </a:rPr>
              <a:t> </a:t>
            </a:r>
            <a:br>
              <a:rPr lang="ru-RU" sz="2795" dirty="0">
                <a:solidFill>
                  <a:prstClr val="black"/>
                </a:solidFill>
                <a:latin typeface="Trebuchet MS" pitchFamily="34" charset="0"/>
              </a:rPr>
            </a:br>
            <a:endParaRPr sz="2795" dirty="0">
              <a:solidFill>
                <a:prstClr val="white">
                  <a:lumMod val="65000"/>
                </a:prstClr>
              </a:solidFill>
              <a:latin typeface="Trebuchet MS" pitchFamily="34" charset="0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02671" y="5908730"/>
            <a:ext cx="455086" cy="288925"/>
          </a:xfrm>
          <a:custGeom>
            <a:avLst/>
            <a:gdLst/>
            <a:ahLst/>
            <a:cxnLst/>
            <a:rect l="l" t="t" r="r" b="b"/>
            <a:pathLst>
              <a:path w="455929" h="288925">
                <a:moveTo>
                  <a:pt x="59131" y="0"/>
                </a:moveTo>
                <a:lnTo>
                  <a:pt x="21958" y="0"/>
                </a:lnTo>
                <a:lnTo>
                  <a:pt x="0" y="23558"/>
                </a:lnTo>
                <a:lnTo>
                  <a:pt x="36791" y="23558"/>
                </a:lnTo>
                <a:lnTo>
                  <a:pt x="124929" y="288328"/>
                </a:lnTo>
                <a:lnTo>
                  <a:pt x="153746" y="288328"/>
                </a:lnTo>
                <a:lnTo>
                  <a:pt x="166641" y="249351"/>
                </a:lnTo>
                <a:lnTo>
                  <a:pt x="139128" y="249351"/>
                </a:lnTo>
                <a:lnTo>
                  <a:pt x="59131" y="0"/>
                </a:lnTo>
                <a:close/>
              </a:path>
              <a:path w="455929" h="288925">
                <a:moveTo>
                  <a:pt x="420312" y="23558"/>
                </a:moveTo>
                <a:lnTo>
                  <a:pt x="334784" y="23558"/>
                </a:lnTo>
                <a:lnTo>
                  <a:pt x="347863" y="23801"/>
                </a:lnTo>
                <a:lnTo>
                  <a:pt x="360312" y="24529"/>
                </a:lnTo>
                <a:lnTo>
                  <a:pt x="399351" y="39065"/>
                </a:lnTo>
                <a:lnTo>
                  <a:pt x="409457" y="69937"/>
                </a:lnTo>
                <a:lnTo>
                  <a:pt x="408496" y="85114"/>
                </a:lnTo>
                <a:lnTo>
                  <a:pt x="376593" y="120994"/>
                </a:lnTo>
                <a:lnTo>
                  <a:pt x="316903" y="125488"/>
                </a:lnTo>
                <a:lnTo>
                  <a:pt x="316903" y="147421"/>
                </a:lnTo>
                <a:lnTo>
                  <a:pt x="350227" y="147421"/>
                </a:lnTo>
                <a:lnTo>
                  <a:pt x="363274" y="147888"/>
                </a:lnTo>
                <a:lnTo>
                  <a:pt x="401111" y="157018"/>
                </a:lnTo>
                <a:lnTo>
                  <a:pt x="425400" y="186476"/>
                </a:lnTo>
                <a:lnTo>
                  <a:pt x="427787" y="198703"/>
                </a:lnTo>
                <a:lnTo>
                  <a:pt x="427430" y="215630"/>
                </a:lnTo>
                <a:lnTo>
                  <a:pt x="400029" y="257723"/>
                </a:lnTo>
                <a:lnTo>
                  <a:pt x="281177" y="264782"/>
                </a:lnTo>
                <a:lnTo>
                  <a:pt x="222694" y="264782"/>
                </a:lnTo>
                <a:lnTo>
                  <a:pt x="222694" y="288328"/>
                </a:lnTo>
                <a:lnTo>
                  <a:pt x="365645" y="288328"/>
                </a:lnTo>
                <a:lnTo>
                  <a:pt x="378458" y="287802"/>
                </a:lnTo>
                <a:lnTo>
                  <a:pt x="418071" y="277903"/>
                </a:lnTo>
                <a:lnTo>
                  <a:pt x="450687" y="241917"/>
                </a:lnTo>
                <a:lnTo>
                  <a:pt x="455802" y="206298"/>
                </a:lnTo>
                <a:lnTo>
                  <a:pt x="454883" y="191054"/>
                </a:lnTo>
                <a:lnTo>
                  <a:pt x="432164" y="149408"/>
                </a:lnTo>
                <a:lnTo>
                  <a:pt x="409643" y="137432"/>
                </a:lnTo>
                <a:lnTo>
                  <a:pt x="413975" y="127553"/>
                </a:lnTo>
                <a:lnTo>
                  <a:pt x="434885" y="94350"/>
                </a:lnTo>
                <a:lnTo>
                  <a:pt x="437121" y="69850"/>
                </a:lnTo>
                <a:lnTo>
                  <a:pt x="436100" y="55235"/>
                </a:lnTo>
                <a:lnTo>
                  <a:pt x="433039" y="42780"/>
                </a:lnTo>
                <a:lnTo>
                  <a:pt x="427940" y="32488"/>
                </a:lnTo>
                <a:lnTo>
                  <a:pt x="420312" y="23558"/>
                </a:lnTo>
                <a:close/>
              </a:path>
              <a:path w="455929" h="288925">
                <a:moveTo>
                  <a:pt x="281012" y="63373"/>
                </a:moveTo>
                <a:lnTo>
                  <a:pt x="253415" y="92748"/>
                </a:lnTo>
                <a:lnTo>
                  <a:pt x="253555" y="264782"/>
                </a:lnTo>
                <a:lnTo>
                  <a:pt x="281177" y="264782"/>
                </a:lnTo>
                <a:lnTo>
                  <a:pt x="281012" y="63373"/>
                </a:lnTo>
                <a:close/>
              </a:path>
              <a:path w="455929" h="288925">
                <a:moveTo>
                  <a:pt x="275589" y="0"/>
                </a:moveTo>
                <a:lnTo>
                  <a:pt x="220357" y="0"/>
                </a:lnTo>
                <a:lnTo>
                  <a:pt x="139128" y="249351"/>
                </a:lnTo>
                <a:lnTo>
                  <a:pt x="166641" y="249351"/>
                </a:lnTo>
                <a:lnTo>
                  <a:pt x="177888" y="215630"/>
                </a:lnTo>
                <a:lnTo>
                  <a:pt x="189934" y="179811"/>
                </a:lnTo>
                <a:lnTo>
                  <a:pt x="208316" y="125460"/>
                </a:lnTo>
                <a:lnTo>
                  <a:pt x="219786" y="91318"/>
                </a:lnTo>
                <a:lnTo>
                  <a:pt x="231285" y="56817"/>
                </a:lnTo>
                <a:lnTo>
                  <a:pt x="238690" y="34443"/>
                </a:lnTo>
                <a:lnTo>
                  <a:pt x="247738" y="23558"/>
                </a:lnTo>
                <a:lnTo>
                  <a:pt x="420312" y="23558"/>
                </a:lnTo>
                <a:lnTo>
                  <a:pt x="419057" y="22089"/>
                </a:lnTo>
                <a:lnTo>
                  <a:pt x="383012" y="4049"/>
                </a:lnTo>
                <a:lnTo>
                  <a:pt x="345525" y="143"/>
                </a:lnTo>
                <a:lnTo>
                  <a:pt x="2755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97" dirty="0"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4385159" y="5908690"/>
            <a:ext cx="27888" cy="67310"/>
          </a:xfrm>
          <a:custGeom>
            <a:avLst/>
            <a:gdLst/>
            <a:ahLst/>
            <a:cxnLst/>
            <a:rect l="l" t="t" r="r" b="b"/>
            <a:pathLst>
              <a:path w="27939" h="67310">
                <a:moveTo>
                  <a:pt x="27571" y="0"/>
                </a:moveTo>
                <a:lnTo>
                  <a:pt x="0" y="0"/>
                </a:lnTo>
                <a:lnTo>
                  <a:pt x="0" y="66954"/>
                </a:lnTo>
                <a:lnTo>
                  <a:pt x="27571" y="37604"/>
                </a:lnTo>
                <a:lnTo>
                  <a:pt x="275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97" dirty="0"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79945" y="5950360"/>
            <a:ext cx="76693" cy="66675"/>
          </a:xfrm>
          <a:custGeom>
            <a:avLst/>
            <a:gdLst/>
            <a:ahLst/>
            <a:cxnLst/>
            <a:rect l="l" t="t" r="r" b="b"/>
            <a:pathLst>
              <a:path w="76835" h="66675">
                <a:moveTo>
                  <a:pt x="9258" y="0"/>
                </a:moveTo>
                <a:lnTo>
                  <a:pt x="0" y="0"/>
                </a:lnTo>
                <a:lnTo>
                  <a:pt x="20561" y="66078"/>
                </a:lnTo>
                <a:lnTo>
                  <a:pt x="23368" y="66078"/>
                </a:lnTo>
                <a:lnTo>
                  <a:pt x="30000" y="45529"/>
                </a:lnTo>
                <a:lnTo>
                  <a:pt x="22339" y="45529"/>
                </a:lnTo>
                <a:lnTo>
                  <a:pt x="9258" y="0"/>
                </a:lnTo>
                <a:close/>
              </a:path>
              <a:path w="76835" h="66675">
                <a:moveTo>
                  <a:pt x="46365" y="21145"/>
                </a:moveTo>
                <a:lnTo>
                  <a:pt x="37871" y="21145"/>
                </a:lnTo>
                <a:lnTo>
                  <a:pt x="53390" y="66078"/>
                </a:lnTo>
                <a:lnTo>
                  <a:pt x="56197" y="66078"/>
                </a:lnTo>
                <a:lnTo>
                  <a:pt x="62535" y="45440"/>
                </a:lnTo>
                <a:lnTo>
                  <a:pt x="53936" y="45440"/>
                </a:lnTo>
                <a:lnTo>
                  <a:pt x="46365" y="21145"/>
                </a:lnTo>
                <a:close/>
              </a:path>
              <a:path w="76835" h="66675">
                <a:moveTo>
                  <a:pt x="39776" y="0"/>
                </a:moveTo>
                <a:lnTo>
                  <a:pt x="36664" y="0"/>
                </a:lnTo>
                <a:lnTo>
                  <a:pt x="22339" y="45529"/>
                </a:lnTo>
                <a:lnTo>
                  <a:pt x="30000" y="45529"/>
                </a:lnTo>
                <a:lnTo>
                  <a:pt x="37871" y="21145"/>
                </a:lnTo>
                <a:lnTo>
                  <a:pt x="46365" y="21145"/>
                </a:lnTo>
                <a:lnTo>
                  <a:pt x="39776" y="0"/>
                </a:lnTo>
                <a:close/>
              </a:path>
              <a:path w="76835" h="66675">
                <a:moveTo>
                  <a:pt x="76492" y="0"/>
                </a:moveTo>
                <a:lnTo>
                  <a:pt x="67233" y="0"/>
                </a:lnTo>
                <a:lnTo>
                  <a:pt x="53936" y="45440"/>
                </a:lnTo>
                <a:lnTo>
                  <a:pt x="62535" y="45440"/>
                </a:lnTo>
                <a:lnTo>
                  <a:pt x="764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97" dirty="0"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67997" y="5950319"/>
            <a:ext cx="46269" cy="65405"/>
          </a:xfrm>
          <a:custGeom>
            <a:avLst/>
            <a:gdLst/>
            <a:ahLst/>
            <a:cxnLst/>
            <a:rect l="l" t="t" r="r" b="b"/>
            <a:pathLst>
              <a:path w="4635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8902" y="65189"/>
                </a:lnTo>
                <a:lnTo>
                  <a:pt x="8902" y="33680"/>
                </a:lnTo>
                <a:lnTo>
                  <a:pt x="46278" y="33680"/>
                </a:lnTo>
                <a:lnTo>
                  <a:pt x="46278" y="26123"/>
                </a:lnTo>
                <a:lnTo>
                  <a:pt x="8902" y="26123"/>
                </a:lnTo>
                <a:lnTo>
                  <a:pt x="8902" y="0"/>
                </a:lnTo>
                <a:close/>
              </a:path>
              <a:path w="46354" h="65404">
                <a:moveTo>
                  <a:pt x="46278" y="33680"/>
                </a:moveTo>
                <a:lnTo>
                  <a:pt x="37376" y="33680"/>
                </a:lnTo>
                <a:lnTo>
                  <a:pt x="37376" y="65189"/>
                </a:lnTo>
                <a:lnTo>
                  <a:pt x="46278" y="65189"/>
                </a:lnTo>
                <a:lnTo>
                  <a:pt x="46278" y="33680"/>
                </a:lnTo>
                <a:close/>
              </a:path>
              <a:path w="46354" h="65404">
                <a:moveTo>
                  <a:pt x="46278" y="0"/>
                </a:moveTo>
                <a:lnTo>
                  <a:pt x="37376" y="0"/>
                </a:lnTo>
                <a:lnTo>
                  <a:pt x="37376" y="26123"/>
                </a:lnTo>
                <a:lnTo>
                  <a:pt x="46278" y="26123"/>
                </a:lnTo>
                <a:lnTo>
                  <a:pt x="462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97" dirty="0"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4638050" y="5950318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89"/>
                </a:lnTo>
              </a:path>
            </a:pathLst>
          </a:custGeom>
          <a:ln w="1017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797" dirty="0"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4656065" y="5950320"/>
            <a:ext cx="51340" cy="65405"/>
          </a:xfrm>
          <a:custGeom>
            <a:avLst/>
            <a:gdLst/>
            <a:ahLst/>
            <a:cxnLst/>
            <a:rect l="l" t="t" r="r" b="b"/>
            <a:pathLst>
              <a:path w="51435" h="65404">
                <a:moveTo>
                  <a:pt x="29616" y="8013"/>
                </a:moveTo>
                <a:lnTo>
                  <a:pt x="20726" y="8013"/>
                </a:lnTo>
                <a:lnTo>
                  <a:pt x="20726" y="65189"/>
                </a:lnTo>
                <a:lnTo>
                  <a:pt x="29616" y="65189"/>
                </a:lnTo>
                <a:lnTo>
                  <a:pt x="29616" y="8013"/>
                </a:lnTo>
                <a:close/>
              </a:path>
              <a:path w="51435" h="65404">
                <a:moveTo>
                  <a:pt x="51282" y="0"/>
                </a:moveTo>
                <a:lnTo>
                  <a:pt x="0" y="0"/>
                </a:lnTo>
                <a:lnTo>
                  <a:pt x="0" y="8013"/>
                </a:lnTo>
                <a:lnTo>
                  <a:pt x="51282" y="8013"/>
                </a:lnTo>
                <a:lnTo>
                  <a:pt x="512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97" dirty="0"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719266" y="5950320"/>
            <a:ext cx="39297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89"/>
                </a:lnTo>
                <a:lnTo>
                  <a:pt x="38430" y="65189"/>
                </a:lnTo>
                <a:lnTo>
                  <a:pt x="38430" y="57175"/>
                </a:lnTo>
                <a:lnTo>
                  <a:pt x="8902" y="57175"/>
                </a:lnTo>
                <a:lnTo>
                  <a:pt x="8902" y="33680"/>
                </a:lnTo>
                <a:lnTo>
                  <a:pt x="30429" y="33680"/>
                </a:lnTo>
                <a:lnTo>
                  <a:pt x="30429" y="26123"/>
                </a:lnTo>
                <a:lnTo>
                  <a:pt x="8902" y="26123"/>
                </a:lnTo>
                <a:lnTo>
                  <a:pt x="8902" y="8013"/>
                </a:lnTo>
                <a:lnTo>
                  <a:pt x="38925" y="8013"/>
                </a:lnTo>
                <a:lnTo>
                  <a:pt x="389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97" dirty="0"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801376" y="5949247"/>
            <a:ext cx="47537" cy="67945"/>
          </a:xfrm>
          <a:custGeom>
            <a:avLst/>
            <a:gdLst/>
            <a:ahLst/>
            <a:cxnLst/>
            <a:rect l="l" t="t" r="r" b="b"/>
            <a:pathLst>
              <a:path w="47625" h="67945">
                <a:moveTo>
                  <a:pt x="35166" y="0"/>
                </a:moveTo>
                <a:lnTo>
                  <a:pt x="19812" y="0"/>
                </a:lnTo>
                <a:lnTo>
                  <a:pt x="13055" y="3225"/>
                </a:lnTo>
                <a:lnTo>
                  <a:pt x="7790" y="9724"/>
                </a:lnTo>
                <a:lnTo>
                  <a:pt x="1947" y="20597"/>
                </a:lnTo>
                <a:lnTo>
                  <a:pt x="0" y="33908"/>
                </a:lnTo>
                <a:lnTo>
                  <a:pt x="0" y="43967"/>
                </a:lnTo>
                <a:lnTo>
                  <a:pt x="2451" y="52069"/>
                </a:lnTo>
                <a:lnTo>
                  <a:pt x="12230" y="64338"/>
                </a:lnTo>
                <a:lnTo>
                  <a:pt x="18948" y="67411"/>
                </a:lnTo>
                <a:lnTo>
                  <a:pt x="35585" y="67411"/>
                </a:lnTo>
                <a:lnTo>
                  <a:pt x="42240" y="64846"/>
                </a:lnTo>
                <a:lnTo>
                  <a:pt x="47396" y="59715"/>
                </a:lnTo>
                <a:lnTo>
                  <a:pt x="47167" y="59397"/>
                </a:lnTo>
                <a:lnTo>
                  <a:pt x="22771" y="59397"/>
                </a:lnTo>
                <a:lnTo>
                  <a:pt x="18211" y="57099"/>
                </a:lnTo>
                <a:lnTo>
                  <a:pt x="11125" y="47878"/>
                </a:lnTo>
                <a:lnTo>
                  <a:pt x="9347" y="41859"/>
                </a:lnTo>
                <a:lnTo>
                  <a:pt x="9347" y="26682"/>
                </a:lnTo>
                <a:lnTo>
                  <a:pt x="11087" y="20319"/>
                </a:lnTo>
                <a:lnTo>
                  <a:pt x="17995" y="10477"/>
                </a:lnTo>
                <a:lnTo>
                  <a:pt x="22580" y="8013"/>
                </a:lnTo>
                <a:lnTo>
                  <a:pt x="42960" y="8013"/>
                </a:lnTo>
                <a:lnTo>
                  <a:pt x="44716" y="3517"/>
                </a:lnTo>
                <a:lnTo>
                  <a:pt x="40716" y="1181"/>
                </a:lnTo>
                <a:lnTo>
                  <a:pt x="35166" y="0"/>
                </a:lnTo>
                <a:close/>
              </a:path>
              <a:path w="47625" h="67945">
                <a:moveTo>
                  <a:pt x="42494" y="52908"/>
                </a:moveTo>
                <a:lnTo>
                  <a:pt x="39217" y="57251"/>
                </a:lnTo>
                <a:lnTo>
                  <a:pt x="34505" y="59397"/>
                </a:lnTo>
                <a:lnTo>
                  <a:pt x="47167" y="59397"/>
                </a:lnTo>
                <a:lnTo>
                  <a:pt x="42494" y="52908"/>
                </a:lnTo>
                <a:close/>
              </a:path>
              <a:path w="47625" h="67945">
                <a:moveTo>
                  <a:pt x="42960" y="8013"/>
                </a:moveTo>
                <a:lnTo>
                  <a:pt x="34404" y="8013"/>
                </a:lnTo>
                <a:lnTo>
                  <a:pt x="38900" y="9055"/>
                </a:lnTo>
                <a:lnTo>
                  <a:pt x="41744" y="11125"/>
                </a:lnTo>
                <a:lnTo>
                  <a:pt x="42960" y="80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97" dirty="0"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860333" y="5949208"/>
            <a:ext cx="54509" cy="67945"/>
          </a:xfrm>
          <a:custGeom>
            <a:avLst/>
            <a:gdLst/>
            <a:ahLst/>
            <a:cxnLst/>
            <a:rect l="l" t="t" r="r" b="b"/>
            <a:pathLst>
              <a:path w="54610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75"/>
                </a:lnTo>
                <a:lnTo>
                  <a:pt x="0" y="23761"/>
                </a:lnTo>
                <a:lnTo>
                  <a:pt x="0" y="33434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14"/>
                </a:lnTo>
                <a:lnTo>
                  <a:pt x="46166" y="59436"/>
                </a:lnTo>
                <a:lnTo>
                  <a:pt x="20878" y="59436"/>
                </a:lnTo>
                <a:lnTo>
                  <a:pt x="16725" y="56946"/>
                </a:lnTo>
                <a:lnTo>
                  <a:pt x="10833" y="46913"/>
                </a:lnTo>
                <a:lnTo>
                  <a:pt x="9347" y="40665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10" h="67945">
                <a:moveTo>
                  <a:pt x="46436" y="8013"/>
                </a:moveTo>
                <a:lnTo>
                  <a:pt x="20751" y="8013"/>
                </a:lnTo>
                <a:lnTo>
                  <a:pt x="32687" y="8923"/>
                </a:lnTo>
                <a:lnTo>
                  <a:pt x="41882" y="16926"/>
                </a:lnTo>
                <a:lnTo>
                  <a:pt x="44926" y="33098"/>
                </a:lnTo>
                <a:lnTo>
                  <a:pt x="44945" y="41503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36"/>
                </a:lnTo>
                <a:lnTo>
                  <a:pt x="46166" y="59436"/>
                </a:lnTo>
                <a:lnTo>
                  <a:pt x="47514" y="57742"/>
                </a:lnTo>
                <a:lnTo>
                  <a:pt x="52588" y="47080"/>
                </a:lnTo>
                <a:lnTo>
                  <a:pt x="54279" y="33098"/>
                </a:lnTo>
                <a:lnTo>
                  <a:pt x="52464" y="19217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97" dirty="0"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929305" y="5950319"/>
            <a:ext cx="38663" cy="65405"/>
          </a:xfrm>
          <a:custGeom>
            <a:avLst/>
            <a:gdLst/>
            <a:ahLst/>
            <a:cxnLst/>
            <a:rect l="l" t="t" r="r" b="b"/>
            <a:pathLst>
              <a:path w="38735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38354" y="65189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97" dirty="0">
              <a:solidFill>
                <a:prstClr val="black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979884" y="5950319"/>
            <a:ext cx="38663" cy="65405"/>
          </a:xfrm>
          <a:custGeom>
            <a:avLst/>
            <a:gdLst/>
            <a:ahLst/>
            <a:cxnLst/>
            <a:rect l="l" t="t" r="r" b="b"/>
            <a:pathLst>
              <a:path w="38735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38354" y="65189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97" dirty="0">
              <a:solidFill>
                <a:prstClr val="black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024016" y="5949471"/>
            <a:ext cx="53875" cy="66675"/>
          </a:xfrm>
          <a:custGeom>
            <a:avLst/>
            <a:gdLst/>
            <a:ahLst/>
            <a:cxnLst/>
            <a:rect l="l" t="t" r="r" b="b"/>
            <a:pathLst>
              <a:path w="53975" h="66675">
                <a:moveTo>
                  <a:pt x="28829" y="0"/>
                </a:moveTo>
                <a:lnTo>
                  <a:pt x="26466" y="0"/>
                </a:lnTo>
                <a:lnTo>
                  <a:pt x="0" y="66078"/>
                </a:lnTo>
                <a:lnTo>
                  <a:pt x="9969" y="66078"/>
                </a:lnTo>
                <a:lnTo>
                  <a:pt x="14770" y="52324"/>
                </a:lnTo>
                <a:lnTo>
                  <a:pt x="48278" y="52324"/>
                </a:lnTo>
                <a:lnTo>
                  <a:pt x="45847" y="45783"/>
                </a:lnTo>
                <a:lnTo>
                  <a:pt x="17132" y="45783"/>
                </a:lnTo>
                <a:lnTo>
                  <a:pt x="27228" y="17094"/>
                </a:lnTo>
                <a:lnTo>
                  <a:pt x="35183" y="17094"/>
                </a:lnTo>
                <a:lnTo>
                  <a:pt x="28829" y="0"/>
                </a:lnTo>
                <a:close/>
              </a:path>
              <a:path w="53975" h="66675">
                <a:moveTo>
                  <a:pt x="48278" y="52324"/>
                </a:moveTo>
                <a:lnTo>
                  <a:pt x="39014" y="52324"/>
                </a:lnTo>
                <a:lnTo>
                  <a:pt x="43510" y="66078"/>
                </a:lnTo>
                <a:lnTo>
                  <a:pt x="53390" y="66078"/>
                </a:lnTo>
                <a:lnTo>
                  <a:pt x="48278" y="52324"/>
                </a:lnTo>
                <a:close/>
              </a:path>
              <a:path w="53975" h="66675">
                <a:moveTo>
                  <a:pt x="35183" y="17094"/>
                </a:moveTo>
                <a:lnTo>
                  <a:pt x="27228" y="17094"/>
                </a:lnTo>
                <a:lnTo>
                  <a:pt x="36487" y="45783"/>
                </a:lnTo>
                <a:lnTo>
                  <a:pt x="45847" y="45783"/>
                </a:lnTo>
                <a:lnTo>
                  <a:pt x="35183" y="170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97" dirty="0">
              <a:solidFill>
                <a:prstClr val="black"/>
              </a:solidFill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089136" y="5949660"/>
            <a:ext cx="46269" cy="66040"/>
          </a:xfrm>
          <a:custGeom>
            <a:avLst/>
            <a:gdLst/>
            <a:ahLst/>
            <a:cxnLst/>
            <a:rect l="l" t="t" r="r" b="b"/>
            <a:pathLst>
              <a:path w="46354" h="66039">
                <a:moveTo>
                  <a:pt x="16281" y="0"/>
                </a:moveTo>
                <a:lnTo>
                  <a:pt x="11201" y="101"/>
                </a:lnTo>
                <a:lnTo>
                  <a:pt x="2641" y="558"/>
                </a:lnTo>
                <a:lnTo>
                  <a:pt x="0" y="660"/>
                </a:lnTo>
                <a:lnTo>
                  <a:pt x="0" y="65849"/>
                </a:lnTo>
                <a:lnTo>
                  <a:pt x="8902" y="65849"/>
                </a:lnTo>
                <a:lnTo>
                  <a:pt x="8902" y="37414"/>
                </a:lnTo>
                <a:lnTo>
                  <a:pt x="27984" y="37414"/>
                </a:lnTo>
                <a:lnTo>
                  <a:pt x="27000" y="35852"/>
                </a:lnTo>
                <a:lnTo>
                  <a:pt x="30467" y="35051"/>
                </a:lnTo>
                <a:lnTo>
                  <a:pt x="33477" y="33019"/>
                </a:lnTo>
                <a:lnTo>
                  <a:pt x="35564" y="30289"/>
                </a:lnTo>
                <a:lnTo>
                  <a:pt x="13093" y="30289"/>
                </a:lnTo>
                <a:lnTo>
                  <a:pt x="11036" y="30149"/>
                </a:lnTo>
                <a:lnTo>
                  <a:pt x="8902" y="29857"/>
                </a:lnTo>
                <a:lnTo>
                  <a:pt x="8902" y="8674"/>
                </a:lnTo>
                <a:lnTo>
                  <a:pt x="11493" y="8369"/>
                </a:lnTo>
                <a:lnTo>
                  <a:pt x="13258" y="8229"/>
                </a:lnTo>
                <a:lnTo>
                  <a:pt x="35503" y="8229"/>
                </a:lnTo>
                <a:lnTo>
                  <a:pt x="31956" y="3340"/>
                </a:lnTo>
                <a:lnTo>
                  <a:pt x="16281" y="0"/>
                </a:lnTo>
                <a:close/>
              </a:path>
              <a:path w="46354" h="66039">
                <a:moveTo>
                  <a:pt x="27984" y="37414"/>
                </a:moveTo>
                <a:lnTo>
                  <a:pt x="8902" y="37414"/>
                </a:lnTo>
                <a:lnTo>
                  <a:pt x="13195" y="37706"/>
                </a:lnTo>
                <a:lnTo>
                  <a:pt x="16344" y="37858"/>
                </a:lnTo>
                <a:lnTo>
                  <a:pt x="18326" y="37858"/>
                </a:lnTo>
                <a:lnTo>
                  <a:pt x="35725" y="65849"/>
                </a:lnTo>
                <a:lnTo>
                  <a:pt x="45910" y="65849"/>
                </a:lnTo>
                <a:lnTo>
                  <a:pt x="27984" y="37414"/>
                </a:lnTo>
                <a:close/>
              </a:path>
              <a:path w="46354" h="66039">
                <a:moveTo>
                  <a:pt x="35503" y="8229"/>
                </a:moveTo>
                <a:lnTo>
                  <a:pt x="19773" y="8229"/>
                </a:lnTo>
                <a:lnTo>
                  <a:pt x="23914" y="9029"/>
                </a:lnTo>
                <a:lnTo>
                  <a:pt x="29121" y="12230"/>
                </a:lnTo>
                <a:lnTo>
                  <a:pt x="30429" y="14846"/>
                </a:lnTo>
                <a:lnTo>
                  <a:pt x="30429" y="22923"/>
                </a:lnTo>
                <a:lnTo>
                  <a:pt x="29222" y="25996"/>
                </a:lnTo>
                <a:lnTo>
                  <a:pt x="24345" y="29438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66"/>
                </a:lnTo>
                <a:lnTo>
                  <a:pt x="39789" y="22771"/>
                </a:lnTo>
                <a:lnTo>
                  <a:pt x="39230" y="13366"/>
                </a:lnTo>
                <a:lnTo>
                  <a:pt x="35503" y="82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97" dirty="0">
              <a:solidFill>
                <a:prstClr val="black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175034" y="5949247"/>
            <a:ext cx="47537" cy="67945"/>
          </a:xfrm>
          <a:custGeom>
            <a:avLst/>
            <a:gdLst/>
            <a:ahLst/>
            <a:cxnLst/>
            <a:rect l="l" t="t" r="r" b="b"/>
            <a:pathLst>
              <a:path w="47625" h="67945">
                <a:moveTo>
                  <a:pt x="35166" y="0"/>
                </a:moveTo>
                <a:lnTo>
                  <a:pt x="19812" y="0"/>
                </a:lnTo>
                <a:lnTo>
                  <a:pt x="13055" y="3225"/>
                </a:lnTo>
                <a:lnTo>
                  <a:pt x="7790" y="9724"/>
                </a:lnTo>
                <a:lnTo>
                  <a:pt x="1947" y="20597"/>
                </a:lnTo>
                <a:lnTo>
                  <a:pt x="0" y="33908"/>
                </a:lnTo>
                <a:lnTo>
                  <a:pt x="0" y="43967"/>
                </a:lnTo>
                <a:lnTo>
                  <a:pt x="2451" y="52069"/>
                </a:lnTo>
                <a:lnTo>
                  <a:pt x="12230" y="64338"/>
                </a:lnTo>
                <a:lnTo>
                  <a:pt x="18948" y="67411"/>
                </a:lnTo>
                <a:lnTo>
                  <a:pt x="35585" y="67411"/>
                </a:lnTo>
                <a:lnTo>
                  <a:pt x="42240" y="64846"/>
                </a:lnTo>
                <a:lnTo>
                  <a:pt x="47396" y="59715"/>
                </a:lnTo>
                <a:lnTo>
                  <a:pt x="47167" y="59397"/>
                </a:lnTo>
                <a:lnTo>
                  <a:pt x="22771" y="59397"/>
                </a:lnTo>
                <a:lnTo>
                  <a:pt x="18211" y="57099"/>
                </a:lnTo>
                <a:lnTo>
                  <a:pt x="11125" y="47878"/>
                </a:lnTo>
                <a:lnTo>
                  <a:pt x="9347" y="41859"/>
                </a:lnTo>
                <a:lnTo>
                  <a:pt x="9347" y="26682"/>
                </a:lnTo>
                <a:lnTo>
                  <a:pt x="11087" y="20319"/>
                </a:lnTo>
                <a:lnTo>
                  <a:pt x="17995" y="10477"/>
                </a:lnTo>
                <a:lnTo>
                  <a:pt x="22580" y="8013"/>
                </a:lnTo>
                <a:lnTo>
                  <a:pt x="42960" y="8013"/>
                </a:lnTo>
                <a:lnTo>
                  <a:pt x="44716" y="3517"/>
                </a:lnTo>
                <a:lnTo>
                  <a:pt x="40716" y="1181"/>
                </a:lnTo>
                <a:lnTo>
                  <a:pt x="35166" y="0"/>
                </a:lnTo>
                <a:close/>
              </a:path>
              <a:path w="47625" h="67945">
                <a:moveTo>
                  <a:pt x="42494" y="52908"/>
                </a:moveTo>
                <a:lnTo>
                  <a:pt x="39217" y="57251"/>
                </a:lnTo>
                <a:lnTo>
                  <a:pt x="34505" y="59397"/>
                </a:lnTo>
                <a:lnTo>
                  <a:pt x="47167" y="59397"/>
                </a:lnTo>
                <a:lnTo>
                  <a:pt x="42494" y="52908"/>
                </a:lnTo>
                <a:close/>
              </a:path>
              <a:path w="47625" h="67945">
                <a:moveTo>
                  <a:pt x="42960" y="8013"/>
                </a:moveTo>
                <a:lnTo>
                  <a:pt x="34404" y="8013"/>
                </a:lnTo>
                <a:lnTo>
                  <a:pt x="38900" y="9055"/>
                </a:lnTo>
                <a:lnTo>
                  <a:pt x="41744" y="11125"/>
                </a:lnTo>
                <a:lnTo>
                  <a:pt x="42960" y="80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97" dirty="0">
              <a:solidFill>
                <a:prstClr val="black"/>
              </a:solidFill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237515" y="5949660"/>
            <a:ext cx="46269" cy="66040"/>
          </a:xfrm>
          <a:custGeom>
            <a:avLst/>
            <a:gdLst/>
            <a:ahLst/>
            <a:cxnLst/>
            <a:rect l="l" t="t" r="r" b="b"/>
            <a:pathLst>
              <a:path w="46354" h="66039">
                <a:moveTo>
                  <a:pt x="16281" y="0"/>
                </a:moveTo>
                <a:lnTo>
                  <a:pt x="11201" y="101"/>
                </a:lnTo>
                <a:lnTo>
                  <a:pt x="2641" y="558"/>
                </a:lnTo>
                <a:lnTo>
                  <a:pt x="0" y="660"/>
                </a:lnTo>
                <a:lnTo>
                  <a:pt x="0" y="65849"/>
                </a:lnTo>
                <a:lnTo>
                  <a:pt x="8902" y="65849"/>
                </a:lnTo>
                <a:lnTo>
                  <a:pt x="8902" y="37414"/>
                </a:lnTo>
                <a:lnTo>
                  <a:pt x="27984" y="37414"/>
                </a:lnTo>
                <a:lnTo>
                  <a:pt x="27000" y="35852"/>
                </a:lnTo>
                <a:lnTo>
                  <a:pt x="30467" y="35051"/>
                </a:lnTo>
                <a:lnTo>
                  <a:pt x="33477" y="33019"/>
                </a:lnTo>
                <a:lnTo>
                  <a:pt x="35564" y="30289"/>
                </a:lnTo>
                <a:lnTo>
                  <a:pt x="13093" y="30289"/>
                </a:lnTo>
                <a:lnTo>
                  <a:pt x="11036" y="30149"/>
                </a:lnTo>
                <a:lnTo>
                  <a:pt x="8902" y="29857"/>
                </a:lnTo>
                <a:lnTo>
                  <a:pt x="8902" y="8674"/>
                </a:lnTo>
                <a:lnTo>
                  <a:pt x="11493" y="8369"/>
                </a:lnTo>
                <a:lnTo>
                  <a:pt x="13258" y="8229"/>
                </a:lnTo>
                <a:lnTo>
                  <a:pt x="35503" y="8229"/>
                </a:lnTo>
                <a:lnTo>
                  <a:pt x="31956" y="3340"/>
                </a:lnTo>
                <a:lnTo>
                  <a:pt x="16281" y="0"/>
                </a:lnTo>
                <a:close/>
              </a:path>
              <a:path w="46354" h="66039">
                <a:moveTo>
                  <a:pt x="27984" y="37414"/>
                </a:moveTo>
                <a:lnTo>
                  <a:pt x="8902" y="37414"/>
                </a:lnTo>
                <a:lnTo>
                  <a:pt x="13195" y="37706"/>
                </a:lnTo>
                <a:lnTo>
                  <a:pt x="16344" y="37858"/>
                </a:lnTo>
                <a:lnTo>
                  <a:pt x="18326" y="37858"/>
                </a:lnTo>
                <a:lnTo>
                  <a:pt x="35725" y="65849"/>
                </a:lnTo>
                <a:lnTo>
                  <a:pt x="45910" y="65849"/>
                </a:lnTo>
                <a:lnTo>
                  <a:pt x="27984" y="37414"/>
                </a:lnTo>
                <a:close/>
              </a:path>
              <a:path w="46354" h="66039">
                <a:moveTo>
                  <a:pt x="35503" y="8229"/>
                </a:moveTo>
                <a:lnTo>
                  <a:pt x="19773" y="8229"/>
                </a:lnTo>
                <a:lnTo>
                  <a:pt x="23914" y="9029"/>
                </a:lnTo>
                <a:lnTo>
                  <a:pt x="29121" y="12230"/>
                </a:lnTo>
                <a:lnTo>
                  <a:pt x="30429" y="14846"/>
                </a:lnTo>
                <a:lnTo>
                  <a:pt x="30429" y="22923"/>
                </a:lnTo>
                <a:lnTo>
                  <a:pt x="29222" y="25996"/>
                </a:lnTo>
                <a:lnTo>
                  <a:pt x="24345" y="29438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66"/>
                </a:lnTo>
                <a:lnTo>
                  <a:pt x="39789" y="22771"/>
                </a:lnTo>
                <a:lnTo>
                  <a:pt x="39230" y="13366"/>
                </a:lnTo>
                <a:lnTo>
                  <a:pt x="35503" y="82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97" dirty="0">
              <a:solidFill>
                <a:prstClr val="black"/>
              </a:solidFill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300561" y="5950318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89"/>
                </a:lnTo>
              </a:path>
            </a:pathLst>
          </a:custGeom>
          <a:ln w="1017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797" dirty="0">
              <a:solidFill>
                <a:prstClr val="black"/>
              </a:solidFill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318663" y="5950361"/>
            <a:ext cx="63382" cy="66675"/>
          </a:xfrm>
          <a:custGeom>
            <a:avLst/>
            <a:gdLst/>
            <a:ahLst/>
            <a:cxnLst/>
            <a:rect l="l" t="t" r="r" b="b"/>
            <a:pathLst>
              <a:path w="63500" h="66675">
                <a:moveTo>
                  <a:pt x="23849" y="23317"/>
                </a:moveTo>
                <a:lnTo>
                  <a:pt x="16002" y="23317"/>
                </a:lnTo>
                <a:lnTo>
                  <a:pt x="30645" y="66078"/>
                </a:lnTo>
                <a:lnTo>
                  <a:pt x="32867" y="66078"/>
                </a:lnTo>
                <a:lnTo>
                  <a:pt x="39033" y="47574"/>
                </a:lnTo>
                <a:lnTo>
                  <a:pt x="31762" y="47574"/>
                </a:lnTo>
                <a:lnTo>
                  <a:pt x="23849" y="23317"/>
                </a:lnTo>
                <a:close/>
              </a:path>
              <a:path w="63500" h="66675">
                <a:moveTo>
                  <a:pt x="16243" y="0"/>
                </a:moveTo>
                <a:lnTo>
                  <a:pt x="12179" y="0"/>
                </a:lnTo>
                <a:lnTo>
                  <a:pt x="0" y="65189"/>
                </a:lnTo>
                <a:lnTo>
                  <a:pt x="8458" y="65189"/>
                </a:lnTo>
                <a:lnTo>
                  <a:pt x="16002" y="23317"/>
                </a:lnTo>
                <a:lnTo>
                  <a:pt x="23849" y="23317"/>
                </a:lnTo>
                <a:lnTo>
                  <a:pt x="16243" y="0"/>
                </a:lnTo>
                <a:close/>
              </a:path>
              <a:path w="63500" h="66675">
                <a:moveTo>
                  <a:pt x="54817" y="23317"/>
                </a:moveTo>
                <a:lnTo>
                  <a:pt x="47117" y="23317"/>
                </a:lnTo>
                <a:lnTo>
                  <a:pt x="54851" y="65189"/>
                </a:lnTo>
                <a:lnTo>
                  <a:pt x="63309" y="65189"/>
                </a:lnTo>
                <a:lnTo>
                  <a:pt x="54817" y="23317"/>
                </a:lnTo>
                <a:close/>
              </a:path>
              <a:path w="63500" h="66675">
                <a:moveTo>
                  <a:pt x="50088" y="0"/>
                </a:moveTo>
                <a:lnTo>
                  <a:pt x="46088" y="0"/>
                </a:lnTo>
                <a:lnTo>
                  <a:pt x="31762" y="47574"/>
                </a:lnTo>
                <a:lnTo>
                  <a:pt x="39033" y="47574"/>
                </a:lnTo>
                <a:lnTo>
                  <a:pt x="47117" y="23317"/>
                </a:lnTo>
                <a:lnTo>
                  <a:pt x="54817" y="23317"/>
                </a:lnTo>
                <a:lnTo>
                  <a:pt x="500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97" dirty="0">
              <a:solidFill>
                <a:prstClr val="black"/>
              </a:solidFill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393499" y="5950320"/>
            <a:ext cx="39297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89"/>
                </a:lnTo>
                <a:lnTo>
                  <a:pt x="38430" y="65189"/>
                </a:lnTo>
                <a:lnTo>
                  <a:pt x="38430" y="57175"/>
                </a:lnTo>
                <a:lnTo>
                  <a:pt x="8902" y="57175"/>
                </a:lnTo>
                <a:lnTo>
                  <a:pt x="8902" y="33680"/>
                </a:lnTo>
                <a:lnTo>
                  <a:pt x="30429" y="33680"/>
                </a:lnTo>
                <a:lnTo>
                  <a:pt x="30429" y="26123"/>
                </a:lnTo>
                <a:lnTo>
                  <a:pt x="8902" y="26123"/>
                </a:lnTo>
                <a:lnTo>
                  <a:pt x="8902" y="8013"/>
                </a:lnTo>
                <a:lnTo>
                  <a:pt x="38925" y="8013"/>
                </a:lnTo>
                <a:lnTo>
                  <a:pt x="389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97" dirty="0">
              <a:solidFill>
                <a:prstClr val="black"/>
              </a:solidFill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489105" y="6089794"/>
            <a:ext cx="45635" cy="66040"/>
          </a:xfrm>
          <a:custGeom>
            <a:avLst/>
            <a:gdLst/>
            <a:ahLst/>
            <a:cxnLst/>
            <a:rect l="l" t="t" r="r" b="b"/>
            <a:pathLst>
              <a:path w="45720" h="66039">
                <a:moveTo>
                  <a:pt x="25171" y="0"/>
                </a:moveTo>
                <a:lnTo>
                  <a:pt x="13716" y="0"/>
                </a:lnTo>
                <a:lnTo>
                  <a:pt x="8369" y="139"/>
                </a:lnTo>
                <a:lnTo>
                  <a:pt x="0" y="457"/>
                </a:lnTo>
                <a:lnTo>
                  <a:pt x="0" y="65633"/>
                </a:lnTo>
                <a:lnTo>
                  <a:pt x="13131" y="65633"/>
                </a:lnTo>
                <a:lnTo>
                  <a:pt x="25109" y="64149"/>
                </a:lnTo>
                <a:lnTo>
                  <a:pt x="36518" y="57844"/>
                </a:lnTo>
                <a:lnTo>
                  <a:pt x="36647" y="57632"/>
                </a:lnTo>
                <a:lnTo>
                  <a:pt x="13347" y="57632"/>
                </a:lnTo>
                <a:lnTo>
                  <a:pt x="10883" y="57467"/>
                </a:lnTo>
                <a:lnTo>
                  <a:pt x="8902" y="57175"/>
                </a:lnTo>
                <a:lnTo>
                  <a:pt x="8902" y="8458"/>
                </a:lnTo>
                <a:lnTo>
                  <a:pt x="12484" y="8166"/>
                </a:lnTo>
                <a:lnTo>
                  <a:pt x="14693" y="8013"/>
                </a:lnTo>
                <a:lnTo>
                  <a:pt x="37413" y="8013"/>
                </a:lnTo>
                <a:lnTo>
                  <a:pt x="32372" y="2755"/>
                </a:lnTo>
                <a:lnTo>
                  <a:pt x="25171" y="0"/>
                </a:lnTo>
                <a:close/>
              </a:path>
              <a:path w="45720" h="66039">
                <a:moveTo>
                  <a:pt x="37413" y="8013"/>
                </a:moveTo>
                <a:lnTo>
                  <a:pt x="14693" y="8013"/>
                </a:lnTo>
                <a:lnTo>
                  <a:pt x="22437" y="8788"/>
                </a:lnTo>
                <a:lnTo>
                  <a:pt x="32839" y="16105"/>
                </a:lnTo>
                <a:lnTo>
                  <a:pt x="36309" y="31140"/>
                </a:lnTo>
                <a:lnTo>
                  <a:pt x="36309" y="39458"/>
                </a:lnTo>
                <a:lnTo>
                  <a:pt x="34531" y="45935"/>
                </a:lnTo>
                <a:lnTo>
                  <a:pt x="30975" y="50622"/>
                </a:lnTo>
                <a:lnTo>
                  <a:pt x="27406" y="55283"/>
                </a:lnTo>
                <a:lnTo>
                  <a:pt x="22517" y="57632"/>
                </a:lnTo>
                <a:lnTo>
                  <a:pt x="36647" y="57632"/>
                </a:lnTo>
                <a:lnTo>
                  <a:pt x="43362" y="46595"/>
                </a:lnTo>
                <a:lnTo>
                  <a:pt x="45540" y="31140"/>
                </a:lnTo>
                <a:lnTo>
                  <a:pt x="45643" y="21208"/>
                </a:lnTo>
                <a:lnTo>
                  <a:pt x="42989" y="13830"/>
                </a:lnTo>
                <a:lnTo>
                  <a:pt x="37413" y="80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97" dirty="0">
              <a:solidFill>
                <a:prstClr val="black"/>
              </a:solidFill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555425" y="6090288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76"/>
                </a:lnTo>
              </a:path>
            </a:pathLst>
          </a:custGeom>
          <a:ln w="1017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797" dirty="0">
              <a:solidFill>
                <a:prstClr val="black"/>
              </a:solidFill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576186" y="6089159"/>
            <a:ext cx="36762" cy="67945"/>
          </a:xfrm>
          <a:custGeom>
            <a:avLst/>
            <a:gdLst/>
            <a:ahLst/>
            <a:cxnLst/>
            <a:rect l="l" t="t" r="r" b="b"/>
            <a:pathLst>
              <a:path w="36829" h="67945">
                <a:moveTo>
                  <a:pt x="3429" y="55143"/>
                </a:moveTo>
                <a:lnTo>
                  <a:pt x="177" y="63322"/>
                </a:lnTo>
                <a:lnTo>
                  <a:pt x="4267" y="66052"/>
                </a:lnTo>
                <a:lnTo>
                  <a:pt x="9207" y="67424"/>
                </a:lnTo>
                <a:lnTo>
                  <a:pt x="21577" y="67424"/>
                </a:lnTo>
                <a:lnTo>
                  <a:pt x="26835" y="65722"/>
                </a:lnTo>
                <a:lnTo>
                  <a:pt x="34082" y="59423"/>
                </a:lnTo>
                <a:lnTo>
                  <a:pt x="14325" y="59423"/>
                </a:lnTo>
                <a:lnTo>
                  <a:pt x="12103" y="59004"/>
                </a:lnTo>
                <a:lnTo>
                  <a:pt x="7150" y="57365"/>
                </a:lnTo>
                <a:lnTo>
                  <a:pt x="5092" y="56349"/>
                </a:lnTo>
                <a:lnTo>
                  <a:pt x="3429" y="55143"/>
                </a:lnTo>
                <a:close/>
              </a:path>
              <a:path w="36829" h="67945">
                <a:moveTo>
                  <a:pt x="25628" y="0"/>
                </a:moveTo>
                <a:lnTo>
                  <a:pt x="13017" y="0"/>
                </a:lnTo>
                <a:lnTo>
                  <a:pt x="8597" y="1600"/>
                </a:lnTo>
                <a:lnTo>
                  <a:pt x="5168" y="4826"/>
                </a:lnTo>
                <a:lnTo>
                  <a:pt x="1714" y="8026"/>
                </a:lnTo>
                <a:lnTo>
                  <a:pt x="86" y="11861"/>
                </a:lnTo>
                <a:lnTo>
                  <a:pt x="0" y="20929"/>
                </a:lnTo>
                <a:lnTo>
                  <a:pt x="876" y="24345"/>
                </a:lnTo>
                <a:lnTo>
                  <a:pt x="4419" y="30035"/>
                </a:lnTo>
                <a:lnTo>
                  <a:pt x="7518" y="32499"/>
                </a:lnTo>
                <a:lnTo>
                  <a:pt x="21932" y="39255"/>
                </a:lnTo>
                <a:lnTo>
                  <a:pt x="24879" y="41300"/>
                </a:lnTo>
                <a:lnTo>
                  <a:pt x="27228" y="45072"/>
                </a:lnTo>
                <a:lnTo>
                  <a:pt x="27813" y="47117"/>
                </a:lnTo>
                <a:lnTo>
                  <a:pt x="27813" y="52260"/>
                </a:lnTo>
                <a:lnTo>
                  <a:pt x="26758" y="54673"/>
                </a:lnTo>
                <a:lnTo>
                  <a:pt x="22542" y="58458"/>
                </a:lnTo>
                <a:lnTo>
                  <a:pt x="19761" y="59423"/>
                </a:lnTo>
                <a:lnTo>
                  <a:pt x="34082" y="59423"/>
                </a:lnTo>
                <a:lnTo>
                  <a:pt x="34696" y="58889"/>
                </a:lnTo>
                <a:lnTo>
                  <a:pt x="36664" y="54737"/>
                </a:lnTo>
                <a:lnTo>
                  <a:pt x="36600" y="45072"/>
                </a:lnTo>
                <a:lnTo>
                  <a:pt x="35763" y="41617"/>
                </a:lnTo>
                <a:lnTo>
                  <a:pt x="32181" y="35775"/>
                </a:lnTo>
                <a:lnTo>
                  <a:pt x="29057" y="33261"/>
                </a:lnTo>
                <a:lnTo>
                  <a:pt x="15824" y="26962"/>
                </a:lnTo>
                <a:lnTo>
                  <a:pt x="13550" y="25666"/>
                </a:lnTo>
                <a:lnTo>
                  <a:pt x="11328" y="23837"/>
                </a:lnTo>
                <a:lnTo>
                  <a:pt x="10452" y="22682"/>
                </a:lnTo>
                <a:lnTo>
                  <a:pt x="9207" y="19964"/>
                </a:lnTo>
                <a:lnTo>
                  <a:pt x="8902" y="18440"/>
                </a:lnTo>
                <a:lnTo>
                  <a:pt x="8902" y="14097"/>
                </a:lnTo>
                <a:lnTo>
                  <a:pt x="9766" y="11861"/>
                </a:lnTo>
                <a:lnTo>
                  <a:pt x="13233" y="8432"/>
                </a:lnTo>
                <a:lnTo>
                  <a:pt x="15621" y="7569"/>
                </a:lnTo>
                <a:lnTo>
                  <a:pt x="32089" y="7569"/>
                </a:lnTo>
                <a:lnTo>
                  <a:pt x="33464" y="3517"/>
                </a:lnTo>
                <a:lnTo>
                  <a:pt x="30632" y="1168"/>
                </a:lnTo>
                <a:lnTo>
                  <a:pt x="25628" y="0"/>
                </a:lnTo>
                <a:close/>
              </a:path>
              <a:path w="36829" h="67945">
                <a:moveTo>
                  <a:pt x="32089" y="7569"/>
                </a:moveTo>
                <a:lnTo>
                  <a:pt x="20726" y="7569"/>
                </a:lnTo>
                <a:lnTo>
                  <a:pt x="22974" y="7988"/>
                </a:lnTo>
                <a:lnTo>
                  <a:pt x="27838" y="9588"/>
                </a:lnTo>
                <a:lnTo>
                  <a:pt x="29641" y="10401"/>
                </a:lnTo>
                <a:lnTo>
                  <a:pt x="30835" y="11264"/>
                </a:lnTo>
                <a:lnTo>
                  <a:pt x="32089" y="75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97" dirty="0">
              <a:solidFill>
                <a:prstClr val="black"/>
              </a:solidFill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627610" y="6089794"/>
            <a:ext cx="38663" cy="66040"/>
          </a:xfrm>
          <a:custGeom>
            <a:avLst/>
            <a:gdLst/>
            <a:ahLst/>
            <a:cxnLst/>
            <a:rect l="l" t="t" r="r" b="b"/>
            <a:pathLst>
              <a:path w="38735" h="66039">
                <a:moveTo>
                  <a:pt x="12192" y="0"/>
                </a:moveTo>
                <a:lnTo>
                  <a:pt x="10795" y="0"/>
                </a:lnTo>
                <a:lnTo>
                  <a:pt x="6731" y="139"/>
                </a:lnTo>
                <a:lnTo>
                  <a:pt x="0" y="457"/>
                </a:lnTo>
                <a:lnTo>
                  <a:pt x="0" y="65633"/>
                </a:lnTo>
                <a:lnTo>
                  <a:pt x="8902" y="65633"/>
                </a:lnTo>
                <a:lnTo>
                  <a:pt x="8902" y="40525"/>
                </a:lnTo>
                <a:lnTo>
                  <a:pt x="19871" y="40525"/>
                </a:lnTo>
                <a:lnTo>
                  <a:pt x="30715" y="37421"/>
                </a:lnTo>
                <a:lnTo>
                  <a:pt x="33873" y="32969"/>
                </a:lnTo>
                <a:lnTo>
                  <a:pt x="14655" y="32969"/>
                </a:lnTo>
                <a:lnTo>
                  <a:pt x="8902" y="32524"/>
                </a:lnTo>
                <a:lnTo>
                  <a:pt x="8902" y="8458"/>
                </a:lnTo>
                <a:lnTo>
                  <a:pt x="10947" y="8166"/>
                </a:lnTo>
                <a:lnTo>
                  <a:pt x="12560" y="8013"/>
                </a:lnTo>
                <a:lnTo>
                  <a:pt x="35769" y="8013"/>
                </a:lnTo>
                <a:lnTo>
                  <a:pt x="29369" y="2622"/>
                </a:lnTo>
                <a:lnTo>
                  <a:pt x="12192" y="0"/>
                </a:lnTo>
                <a:close/>
              </a:path>
              <a:path w="38735" h="66039">
                <a:moveTo>
                  <a:pt x="19871" y="40525"/>
                </a:moveTo>
                <a:lnTo>
                  <a:pt x="8902" y="40525"/>
                </a:lnTo>
                <a:lnTo>
                  <a:pt x="12280" y="40843"/>
                </a:lnTo>
                <a:lnTo>
                  <a:pt x="14478" y="40982"/>
                </a:lnTo>
                <a:lnTo>
                  <a:pt x="18597" y="40890"/>
                </a:lnTo>
                <a:lnTo>
                  <a:pt x="19871" y="40525"/>
                </a:lnTo>
                <a:close/>
              </a:path>
              <a:path w="38735" h="66039">
                <a:moveTo>
                  <a:pt x="35769" y="8013"/>
                </a:moveTo>
                <a:lnTo>
                  <a:pt x="25527" y="8013"/>
                </a:lnTo>
                <a:lnTo>
                  <a:pt x="31419" y="11988"/>
                </a:lnTo>
                <a:lnTo>
                  <a:pt x="31419" y="28625"/>
                </a:lnTo>
                <a:lnTo>
                  <a:pt x="25895" y="32969"/>
                </a:lnTo>
                <a:lnTo>
                  <a:pt x="33873" y="32969"/>
                </a:lnTo>
                <a:lnTo>
                  <a:pt x="37535" y="27806"/>
                </a:lnTo>
                <a:lnTo>
                  <a:pt x="38716" y="10496"/>
                </a:lnTo>
                <a:lnTo>
                  <a:pt x="35769" y="80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97" dirty="0">
              <a:solidFill>
                <a:prstClr val="black"/>
              </a:solidFill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682854" y="6090292"/>
            <a:ext cx="45635" cy="66675"/>
          </a:xfrm>
          <a:custGeom>
            <a:avLst/>
            <a:gdLst/>
            <a:ahLst/>
            <a:cxnLst/>
            <a:rect l="l" t="t" r="r" b="b"/>
            <a:pathLst>
              <a:path w="45720" h="66675">
                <a:moveTo>
                  <a:pt x="8902" y="0"/>
                </a:moveTo>
                <a:lnTo>
                  <a:pt x="0" y="0"/>
                </a:lnTo>
                <a:lnTo>
                  <a:pt x="0" y="52057"/>
                </a:lnTo>
                <a:lnTo>
                  <a:pt x="1968" y="57251"/>
                </a:lnTo>
                <a:lnTo>
                  <a:pt x="9855" y="64477"/>
                </a:lnTo>
                <a:lnTo>
                  <a:pt x="15481" y="66294"/>
                </a:lnTo>
                <a:lnTo>
                  <a:pt x="29870" y="66294"/>
                </a:lnTo>
                <a:lnTo>
                  <a:pt x="35471" y="64439"/>
                </a:lnTo>
                <a:lnTo>
                  <a:pt x="42330" y="58280"/>
                </a:lnTo>
                <a:lnTo>
                  <a:pt x="18542" y="58280"/>
                </a:lnTo>
                <a:lnTo>
                  <a:pt x="15201" y="56997"/>
                </a:lnTo>
                <a:lnTo>
                  <a:pt x="10147" y="51866"/>
                </a:lnTo>
                <a:lnTo>
                  <a:pt x="8926" y="48666"/>
                </a:lnTo>
                <a:lnTo>
                  <a:pt x="8902" y="0"/>
                </a:lnTo>
                <a:close/>
              </a:path>
              <a:path w="45720" h="66675">
                <a:moveTo>
                  <a:pt x="45732" y="0"/>
                </a:moveTo>
                <a:lnTo>
                  <a:pt x="36830" y="0"/>
                </a:lnTo>
                <a:lnTo>
                  <a:pt x="36830" y="48666"/>
                </a:lnTo>
                <a:lnTo>
                  <a:pt x="35585" y="52057"/>
                </a:lnTo>
                <a:lnTo>
                  <a:pt x="30569" y="56997"/>
                </a:lnTo>
                <a:lnTo>
                  <a:pt x="27076" y="58280"/>
                </a:lnTo>
                <a:lnTo>
                  <a:pt x="42330" y="58280"/>
                </a:lnTo>
                <a:lnTo>
                  <a:pt x="43688" y="57061"/>
                </a:lnTo>
                <a:lnTo>
                  <a:pt x="45677" y="52057"/>
                </a:lnTo>
                <a:lnTo>
                  <a:pt x="457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97" dirty="0">
              <a:solidFill>
                <a:prstClr val="black"/>
              </a:solidFill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740508" y="6090293"/>
            <a:ext cx="51340" cy="65405"/>
          </a:xfrm>
          <a:custGeom>
            <a:avLst/>
            <a:gdLst/>
            <a:ahLst/>
            <a:cxnLst/>
            <a:rect l="l" t="t" r="r" b="b"/>
            <a:pathLst>
              <a:path w="51435" h="65404">
                <a:moveTo>
                  <a:pt x="29629" y="8000"/>
                </a:moveTo>
                <a:lnTo>
                  <a:pt x="20726" y="8000"/>
                </a:lnTo>
                <a:lnTo>
                  <a:pt x="20726" y="65176"/>
                </a:lnTo>
                <a:lnTo>
                  <a:pt x="29629" y="65176"/>
                </a:lnTo>
                <a:lnTo>
                  <a:pt x="29629" y="8000"/>
                </a:lnTo>
                <a:close/>
              </a:path>
              <a:path w="51435" h="65404">
                <a:moveTo>
                  <a:pt x="51295" y="0"/>
                </a:moveTo>
                <a:lnTo>
                  <a:pt x="0" y="0"/>
                </a:lnTo>
                <a:lnTo>
                  <a:pt x="0" y="8000"/>
                </a:lnTo>
                <a:lnTo>
                  <a:pt x="51295" y="8000"/>
                </a:lnTo>
                <a:lnTo>
                  <a:pt x="512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97" dirty="0">
              <a:solidFill>
                <a:prstClr val="black"/>
              </a:solidFill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803728" y="6090293"/>
            <a:ext cx="39297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76"/>
                </a:lnTo>
                <a:lnTo>
                  <a:pt x="38430" y="65176"/>
                </a:lnTo>
                <a:lnTo>
                  <a:pt x="38430" y="57175"/>
                </a:lnTo>
                <a:lnTo>
                  <a:pt x="8902" y="57175"/>
                </a:lnTo>
                <a:lnTo>
                  <a:pt x="8902" y="33667"/>
                </a:lnTo>
                <a:lnTo>
                  <a:pt x="30429" y="33667"/>
                </a:lnTo>
                <a:lnTo>
                  <a:pt x="30429" y="26111"/>
                </a:lnTo>
                <a:lnTo>
                  <a:pt x="8902" y="26111"/>
                </a:lnTo>
                <a:lnTo>
                  <a:pt x="8902" y="8000"/>
                </a:lnTo>
                <a:lnTo>
                  <a:pt x="38925" y="8000"/>
                </a:lnTo>
                <a:lnTo>
                  <a:pt x="389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97" dirty="0">
              <a:solidFill>
                <a:prstClr val="black"/>
              </a:solidFill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889406" y="6089633"/>
            <a:ext cx="46269" cy="66040"/>
          </a:xfrm>
          <a:custGeom>
            <a:avLst/>
            <a:gdLst/>
            <a:ahLst/>
            <a:cxnLst/>
            <a:rect l="l" t="t" r="r" b="b"/>
            <a:pathLst>
              <a:path w="46354" h="66039">
                <a:moveTo>
                  <a:pt x="16281" y="0"/>
                </a:moveTo>
                <a:lnTo>
                  <a:pt x="11201" y="88"/>
                </a:lnTo>
                <a:lnTo>
                  <a:pt x="2641" y="546"/>
                </a:lnTo>
                <a:lnTo>
                  <a:pt x="0" y="660"/>
                </a:lnTo>
                <a:lnTo>
                  <a:pt x="0" y="65836"/>
                </a:lnTo>
                <a:lnTo>
                  <a:pt x="8902" y="65836"/>
                </a:lnTo>
                <a:lnTo>
                  <a:pt x="8902" y="37388"/>
                </a:lnTo>
                <a:lnTo>
                  <a:pt x="27969" y="37388"/>
                </a:lnTo>
                <a:lnTo>
                  <a:pt x="27000" y="35852"/>
                </a:lnTo>
                <a:lnTo>
                  <a:pt x="30467" y="35052"/>
                </a:lnTo>
                <a:lnTo>
                  <a:pt x="33477" y="33007"/>
                </a:lnTo>
                <a:lnTo>
                  <a:pt x="35564" y="30289"/>
                </a:lnTo>
                <a:lnTo>
                  <a:pt x="13093" y="30289"/>
                </a:lnTo>
                <a:lnTo>
                  <a:pt x="11036" y="30137"/>
                </a:lnTo>
                <a:lnTo>
                  <a:pt x="8902" y="29845"/>
                </a:lnTo>
                <a:lnTo>
                  <a:pt x="8902" y="8661"/>
                </a:lnTo>
                <a:lnTo>
                  <a:pt x="11493" y="8369"/>
                </a:lnTo>
                <a:lnTo>
                  <a:pt x="13258" y="8216"/>
                </a:lnTo>
                <a:lnTo>
                  <a:pt x="35502" y="8216"/>
                </a:lnTo>
                <a:lnTo>
                  <a:pt x="31959" y="3333"/>
                </a:lnTo>
                <a:lnTo>
                  <a:pt x="16281" y="0"/>
                </a:lnTo>
                <a:close/>
              </a:path>
              <a:path w="46354" h="66039">
                <a:moveTo>
                  <a:pt x="27969" y="37388"/>
                </a:moveTo>
                <a:lnTo>
                  <a:pt x="8902" y="37388"/>
                </a:lnTo>
                <a:lnTo>
                  <a:pt x="13195" y="37706"/>
                </a:lnTo>
                <a:lnTo>
                  <a:pt x="16344" y="37846"/>
                </a:lnTo>
                <a:lnTo>
                  <a:pt x="18326" y="37846"/>
                </a:lnTo>
                <a:lnTo>
                  <a:pt x="35725" y="65836"/>
                </a:lnTo>
                <a:lnTo>
                  <a:pt x="45910" y="65836"/>
                </a:lnTo>
                <a:lnTo>
                  <a:pt x="27969" y="37388"/>
                </a:lnTo>
                <a:close/>
              </a:path>
              <a:path w="46354" h="66039">
                <a:moveTo>
                  <a:pt x="35502" y="8216"/>
                </a:moveTo>
                <a:lnTo>
                  <a:pt x="19773" y="8216"/>
                </a:lnTo>
                <a:lnTo>
                  <a:pt x="23914" y="9017"/>
                </a:lnTo>
                <a:lnTo>
                  <a:pt x="29121" y="12217"/>
                </a:lnTo>
                <a:lnTo>
                  <a:pt x="30429" y="14846"/>
                </a:lnTo>
                <a:lnTo>
                  <a:pt x="30429" y="22910"/>
                </a:lnTo>
                <a:lnTo>
                  <a:pt x="29222" y="25971"/>
                </a:lnTo>
                <a:lnTo>
                  <a:pt x="24345" y="29425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41"/>
                </a:lnTo>
                <a:lnTo>
                  <a:pt x="39789" y="22758"/>
                </a:lnTo>
                <a:lnTo>
                  <a:pt x="39231" y="13357"/>
                </a:lnTo>
                <a:lnTo>
                  <a:pt x="35502" y="82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97" dirty="0">
              <a:solidFill>
                <a:prstClr val="black"/>
              </a:solidFill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946446" y="6090293"/>
            <a:ext cx="39297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76"/>
                </a:lnTo>
                <a:lnTo>
                  <a:pt x="38430" y="65176"/>
                </a:lnTo>
                <a:lnTo>
                  <a:pt x="38430" y="57175"/>
                </a:lnTo>
                <a:lnTo>
                  <a:pt x="8902" y="57175"/>
                </a:lnTo>
                <a:lnTo>
                  <a:pt x="8902" y="33667"/>
                </a:lnTo>
                <a:lnTo>
                  <a:pt x="30429" y="33667"/>
                </a:lnTo>
                <a:lnTo>
                  <a:pt x="30429" y="26111"/>
                </a:lnTo>
                <a:lnTo>
                  <a:pt x="8902" y="26111"/>
                </a:lnTo>
                <a:lnTo>
                  <a:pt x="8902" y="8000"/>
                </a:lnTo>
                <a:lnTo>
                  <a:pt x="38925" y="8000"/>
                </a:lnTo>
                <a:lnTo>
                  <a:pt x="389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97" dirty="0">
              <a:solidFill>
                <a:prstClr val="black"/>
              </a:solidFill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996597" y="6089159"/>
            <a:ext cx="36762" cy="67945"/>
          </a:xfrm>
          <a:custGeom>
            <a:avLst/>
            <a:gdLst/>
            <a:ahLst/>
            <a:cxnLst/>
            <a:rect l="l" t="t" r="r" b="b"/>
            <a:pathLst>
              <a:path w="36829" h="67945">
                <a:moveTo>
                  <a:pt x="3441" y="55143"/>
                </a:moveTo>
                <a:lnTo>
                  <a:pt x="177" y="63322"/>
                </a:lnTo>
                <a:lnTo>
                  <a:pt x="4279" y="66052"/>
                </a:lnTo>
                <a:lnTo>
                  <a:pt x="9220" y="67424"/>
                </a:lnTo>
                <a:lnTo>
                  <a:pt x="21590" y="67424"/>
                </a:lnTo>
                <a:lnTo>
                  <a:pt x="26847" y="65722"/>
                </a:lnTo>
                <a:lnTo>
                  <a:pt x="34095" y="59423"/>
                </a:lnTo>
                <a:lnTo>
                  <a:pt x="14325" y="59423"/>
                </a:lnTo>
                <a:lnTo>
                  <a:pt x="12128" y="59004"/>
                </a:lnTo>
                <a:lnTo>
                  <a:pt x="7162" y="57365"/>
                </a:lnTo>
                <a:lnTo>
                  <a:pt x="5092" y="56349"/>
                </a:lnTo>
                <a:lnTo>
                  <a:pt x="3441" y="55143"/>
                </a:lnTo>
                <a:close/>
              </a:path>
              <a:path w="36829" h="67945">
                <a:moveTo>
                  <a:pt x="25628" y="0"/>
                </a:moveTo>
                <a:lnTo>
                  <a:pt x="13017" y="0"/>
                </a:lnTo>
                <a:lnTo>
                  <a:pt x="8610" y="1600"/>
                </a:lnTo>
                <a:lnTo>
                  <a:pt x="5168" y="4826"/>
                </a:lnTo>
                <a:lnTo>
                  <a:pt x="1714" y="8026"/>
                </a:lnTo>
                <a:lnTo>
                  <a:pt x="86" y="11861"/>
                </a:lnTo>
                <a:lnTo>
                  <a:pt x="0" y="20929"/>
                </a:lnTo>
                <a:lnTo>
                  <a:pt x="901" y="24345"/>
                </a:lnTo>
                <a:lnTo>
                  <a:pt x="4419" y="30035"/>
                </a:lnTo>
                <a:lnTo>
                  <a:pt x="7531" y="32499"/>
                </a:lnTo>
                <a:lnTo>
                  <a:pt x="21945" y="39255"/>
                </a:lnTo>
                <a:lnTo>
                  <a:pt x="24892" y="41300"/>
                </a:lnTo>
                <a:lnTo>
                  <a:pt x="27228" y="45072"/>
                </a:lnTo>
                <a:lnTo>
                  <a:pt x="27813" y="47117"/>
                </a:lnTo>
                <a:lnTo>
                  <a:pt x="27813" y="52260"/>
                </a:lnTo>
                <a:lnTo>
                  <a:pt x="26758" y="54673"/>
                </a:lnTo>
                <a:lnTo>
                  <a:pt x="22542" y="58458"/>
                </a:lnTo>
                <a:lnTo>
                  <a:pt x="19761" y="59423"/>
                </a:lnTo>
                <a:lnTo>
                  <a:pt x="34095" y="59423"/>
                </a:lnTo>
                <a:lnTo>
                  <a:pt x="34709" y="58889"/>
                </a:lnTo>
                <a:lnTo>
                  <a:pt x="36677" y="54737"/>
                </a:lnTo>
                <a:lnTo>
                  <a:pt x="36612" y="45072"/>
                </a:lnTo>
                <a:lnTo>
                  <a:pt x="35775" y="41617"/>
                </a:lnTo>
                <a:lnTo>
                  <a:pt x="32194" y="35775"/>
                </a:lnTo>
                <a:lnTo>
                  <a:pt x="29070" y="33261"/>
                </a:lnTo>
                <a:lnTo>
                  <a:pt x="15836" y="26962"/>
                </a:lnTo>
                <a:lnTo>
                  <a:pt x="13550" y="25666"/>
                </a:lnTo>
                <a:lnTo>
                  <a:pt x="11328" y="23837"/>
                </a:lnTo>
                <a:lnTo>
                  <a:pt x="10464" y="22682"/>
                </a:lnTo>
                <a:lnTo>
                  <a:pt x="9220" y="19964"/>
                </a:lnTo>
                <a:lnTo>
                  <a:pt x="8902" y="18440"/>
                </a:lnTo>
                <a:lnTo>
                  <a:pt x="8902" y="14097"/>
                </a:lnTo>
                <a:lnTo>
                  <a:pt x="9779" y="11861"/>
                </a:lnTo>
                <a:lnTo>
                  <a:pt x="13258" y="8432"/>
                </a:lnTo>
                <a:lnTo>
                  <a:pt x="15621" y="7569"/>
                </a:lnTo>
                <a:lnTo>
                  <a:pt x="32102" y="7569"/>
                </a:lnTo>
                <a:lnTo>
                  <a:pt x="33477" y="3517"/>
                </a:lnTo>
                <a:lnTo>
                  <a:pt x="30645" y="1168"/>
                </a:lnTo>
                <a:lnTo>
                  <a:pt x="25628" y="0"/>
                </a:lnTo>
                <a:close/>
              </a:path>
              <a:path w="36829" h="67945">
                <a:moveTo>
                  <a:pt x="32102" y="7569"/>
                </a:moveTo>
                <a:lnTo>
                  <a:pt x="20726" y="7569"/>
                </a:lnTo>
                <a:lnTo>
                  <a:pt x="22974" y="7988"/>
                </a:lnTo>
                <a:lnTo>
                  <a:pt x="27851" y="9588"/>
                </a:lnTo>
                <a:lnTo>
                  <a:pt x="29654" y="10401"/>
                </a:lnTo>
                <a:lnTo>
                  <a:pt x="30848" y="11264"/>
                </a:lnTo>
                <a:lnTo>
                  <a:pt x="32102" y="75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97" dirty="0">
              <a:solidFill>
                <a:prstClr val="black"/>
              </a:solidFill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044882" y="6089126"/>
            <a:ext cx="54509" cy="67945"/>
          </a:xfrm>
          <a:custGeom>
            <a:avLst/>
            <a:gdLst/>
            <a:ahLst/>
            <a:cxnLst/>
            <a:rect l="l" t="t" r="r" b="b"/>
            <a:pathLst>
              <a:path w="54610" h="67945">
                <a:moveTo>
                  <a:pt x="35305" y="0"/>
                </a:moveTo>
                <a:lnTo>
                  <a:pt x="18211" y="0"/>
                </a:lnTo>
                <a:lnTo>
                  <a:pt x="11823" y="3174"/>
                </a:lnTo>
                <a:lnTo>
                  <a:pt x="2374" y="15862"/>
                </a:lnTo>
                <a:lnTo>
                  <a:pt x="0" y="23774"/>
                </a:lnTo>
                <a:lnTo>
                  <a:pt x="0" y="33452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27"/>
                </a:lnTo>
                <a:lnTo>
                  <a:pt x="46158" y="59448"/>
                </a:lnTo>
                <a:lnTo>
                  <a:pt x="20878" y="59448"/>
                </a:lnTo>
                <a:lnTo>
                  <a:pt x="16725" y="56934"/>
                </a:lnTo>
                <a:lnTo>
                  <a:pt x="10833" y="46926"/>
                </a:lnTo>
                <a:lnTo>
                  <a:pt x="9347" y="40678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0"/>
                </a:lnTo>
                <a:lnTo>
                  <a:pt x="35305" y="0"/>
                </a:lnTo>
                <a:close/>
              </a:path>
              <a:path w="54610" h="67945">
                <a:moveTo>
                  <a:pt x="46436" y="8013"/>
                </a:moveTo>
                <a:lnTo>
                  <a:pt x="20751" y="8013"/>
                </a:lnTo>
                <a:lnTo>
                  <a:pt x="32687" y="8924"/>
                </a:lnTo>
                <a:lnTo>
                  <a:pt x="41882" y="16931"/>
                </a:lnTo>
                <a:lnTo>
                  <a:pt x="44926" y="33098"/>
                </a:lnTo>
                <a:lnTo>
                  <a:pt x="44945" y="41490"/>
                </a:lnTo>
                <a:lnTo>
                  <a:pt x="43345" y="47955"/>
                </a:lnTo>
                <a:lnTo>
                  <a:pt x="36969" y="57149"/>
                </a:lnTo>
                <a:lnTo>
                  <a:pt x="32346" y="59448"/>
                </a:lnTo>
                <a:lnTo>
                  <a:pt x="46158" y="59448"/>
                </a:lnTo>
                <a:lnTo>
                  <a:pt x="47514" y="57742"/>
                </a:lnTo>
                <a:lnTo>
                  <a:pt x="52588" y="47076"/>
                </a:lnTo>
                <a:lnTo>
                  <a:pt x="54279" y="33098"/>
                </a:lnTo>
                <a:lnTo>
                  <a:pt x="52464" y="19222"/>
                </a:lnTo>
                <a:lnTo>
                  <a:pt x="47053" y="8762"/>
                </a:lnTo>
                <a:lnTo>
                  <a:pt x="46436" y="80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97" dirty="0">
              <a:solidFill>
                <a:prstClr val="black"/>
              </a:solidFill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113845" y="6090292"/>
            <a:ext cx="38663" cy="65405"/>
          </a:xfrm>
          <a:custGeom>
            <a:avLst/>
            <a:gdLst/>
            <a:ahLst/>
            <a:cxnLst/>
            <a:rect l="l" t="t" r="r" b="b"/>
            <a:pathLst>
              <a:path w="38735" h="65404">
                <a:moveTo>
                  <a:pt x="8902" y="0"/>
                </a:moveTo>
                <a:lnTo>
                  <a:pt x="0" y="0"/>
                </a:lnTo>
                <a:lnTo>
                  <a:pt x="0" y="65176"/>
                </a:lnTo>
                <a:lnTo>
                  <a:pt x="38354" y="65176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97" dirty="0">
              <a:solidFill>
                <a:prstClr val="black"/>
              </a:solidFill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164450" y="6090292"/>
            <a:ext cx="45635" cy="66675"/>
          </a:xfrm>
          <a:custGeom>
            <a:avLst/>
            <a:gdLst/>
            <a:ahLst/>
            <a:cxnLst/>
            <a:rect l="l" t="t" r="r" b="b"/>
            <a:pathLst>
              <a:path w="45720" h="66675">
                <a:moveTo>
                  <a:pt x="8902" y="0"/>
                </a:moveTo>
                <a:lnTo>
                  <a:pt x="0" y="0"/>
                </a:lnTo>
                <a:lnTo>
                  <a:pt x="0" y="52057"/>
                </a:lnTo>
                <a:lnTo>
                  <a:pt x="1968" y="57251"/>
                </a:lnTo>
                <a:lnTo>
                  <a:pt x="9855" y="64477"/>
                </a:lnTo>
                <a:lnTo>
                  <a:pt x="15481" y="66294"/>
                </a:lnTo>
                <a:lnTo>
                  <a:pt x="29870" y="66294"/>
                </a:lnTo>
                <a:lnTo>
                  <a:pt x="35471" y="64439"/>
                </a:lnTo>
                <a:lnTo>
                  <a:pt x="42330" y="58280"/>
                </a:lnTo>
                <a:lnTo>
                  <a:pt x="18542" y="58280"/>
                </a:lnTo>
                <a:lnTo>
                  <a:pt x="15201" y="56997"/>
                </a:lnTo>
                <a:lnTo>
                  <a:pt x="10147" y="51866"/>
                </a:lnTo>
                <a:lnTo>
                  <a:pt x="8926" y="48666"/>
                </a:lnTo>
                <a:lnTo>
                  <a:pt x="8902" y="0"/>
                </a:lnTo>
                <a:close/>
              </a:path>
              <a:path w="45720" h="66675">
                <a:moveTo>
                  <a:pt x="45732" y="0"/>
                </a:moveTo>
                <a:lnTo>
                  <a:pt x="36830" y="0"/>
                </a:lnTo>
                <a:lnTo>
                  <a:pt x="36830" y="48666"/>
                </a:lnTo>
                <a:lnTo>
                  <a:pt x="35585" y="52057"/>
                </a:lnTo>
                <a:lnTo>
                  <a:pt x="30569" y="56997"/>
                </a:lnTo>
                <a:lnTo>
                  <a:pt x="27076" y="58280"/>
                </a:lnTo>
                <a:lnTo>
                  <a:pt x="42330" y="58280"/>
                </a:lnTo>
                <a:lnTo>
                  <a:pt x="43688" y="57061"/>
                </a:lnTo>
                <a:lnTo>
                  <a:pt x="45677" y="52057"/>
                </a:lnTo>
                <a:lnTo>
                  <a:pt x="457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97" dirty="0">
              <a:solidFill>
                <a:prstClr val="black"/>
              </a:solidFill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222107" y="6090293"/>
            <a:ext cx="51340" cy="65405"/>
          </a:xfrm>
          <a:custGeom>
            <a:avLst/>
            <a:gdLst/>
            <a:ahLst/>
            <a:cxnLst/>
            <a:rect l="l" t="t" r="r" b="b"/>
            <a:pathLst>
              <a:path w="51435" h="65404">
                <a:moveTo>
                  <a:pt x="29629" y="8000"/>
                </a:moveTo>
                <a:lnTo>
                  <a:pt x="20726" y="8000"/>
                </a:lnTo>
                <a:lnTo>
                  <a:pt x="20726" y="65176"/>
                </a:lnTo>
                <a:lnTo>
                  <a:pt x="29629" y="65176"/>
                </a:lnTo>
                <a:lnTo>
                  <a:pt x="29629" y="8000"/>
                </a:lnTo>
                <a:close/>
              </a:path>
              <a:path w="51435" h="65404">
                <a:moveTo>
                  <a:pt x="51295" y="0"/>
                </a:moveTo>
                <a:lnTo>
                  <a:pt x="0" y="0"/>
                </a:lnTo>
                <a:lnTo>
                  <a:pt x="0" y="8000"/>
                </a:lnTo>
                <a:lnTo>
                  <a:pt x="51295" y="8000"/>
                </a:lnTo>
                <a:lnTo>
                  <a:pt x="512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97" dirty="0">
              <a:solidFill>
                <a:prstClr val="black"/>
              </a:solidFill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291333" y="6090288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76"/>
                </a:lnTo>
              </a:path>
            </a:pathLst>
          </a:custGeom>
          <a:ln w="1017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797" dirty="0">
              <a:solidFill>
                <a:prstClr val="black"/>
              </a:solidFill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5312082" y="6089126"/>
            <a:ext cx="54509" cy="67945"/>
          </a:xfrm>
          <a:custGeom>
            <a:avLst/>
            <a:gdLst/>
            <a:ahLst/>
            <a:cxnLst/>
            <a:rect l="l" t="t" r="r" b="b"/>
            <a:pathLst>
              <a:path w="54610" h="67945">
                <a:moveTo>
                  <a:pt x="35305" y="0"/>
                </a:moveTo>
                <a:lnTo>
                  <a:pt x="18211" y="0"/>
                </a:lnTo>
                <a:lnTo>
                  <a:pt x="11823" y="3174"/>
                </a:lnTo>
                <a:lnTo>
                  <a:pt x="2374" y="15862"/>
                </a:lnTo>
                <a:lnTo>
                  <a:pt x="0" y="23774"/>
                </a:lnTo>
                <a:lnTo>
                  <a:pt x="0" y="33452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27"/>
                </a:lnTo>
                <a:lnTo>
                  <a:pt x="46158" y="59448"/>
                </a:lnTo>
                <a:lnTo>
                  <a:pt x="20878" y="59448"/>
                </a:lnTo>
                <a:lnTo>
                  <a:pt x="16725" y="56934"/>
                </a:lnTo>
                <a:lnTo>
                  <a:pt x="10833" y="46926"/>
                </a:lnTo>
                <a:lnTo>
                  <a:pt x="9347" y="40678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0"/>
                </a:lnTo>
                <a:lnTo>
                  <a:pt x="35305" y="0"/>
                </a:lnTo>
                <a:close/>
              </a:path>
              <a:path w="54610" h="67945">
                <a:moveTo>
                  <a:pt x="46436" y="8013"/>
                </a:moveTo>
                <a:lnTo>
                  <a:pt x="20751" y="8013"/>
                </a:lnTo>
                <a:lnTo>
                  <a:pt x="32687" y="8924"/>
                </a:lnTo>
                <a:lnTo>
                  <a:pt x="41882" y="16931"/>
                </a:lnTo>
                <a:lnTo>
                  <a:pt x="44926" y="33098"/>
                </a:lnTo>
                <a:lnTo>
                  <a:pt x="44945" y="41490"/>
                </a:lnTo>
                <a:lnTo>
                  <a:pt x="43345" y="47955"/>
                </a:lnTo>
                <a:lnTo>
                  <a:pt x="36969" y="57149"/>
                </a:lnTo>
                <a:lnTo>
                  <a:pt x="32346" y="59448"/>
                </a:lnTo>
                <a:lnTo>
                  <a:pt x="46158" y="59448"/>
                </a:lnTo>
                <a:lnTo>
                  <a:pt x="47514" y="57742"/>
                </a:lnTo>
                <a:lnTo>
                  <a:pt x="52588" y="47076"/>
                </a:lnTo>
                <a:lnTo>
                  <a:pt x="54279" y="33098"/>
                </a:lnTo>
                <a:lnTo>
                  <a:pt x="52464" y="19222"/>
                </a:lnTo>
                <a:lnTo>
                  <a:pt x="47053" y="8762"/>
                </a:lnTo>
                <a:lnTo>
                  <a:pt x="46436" y="80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97" dirty="0">
              <a:solidFill>
                <a:prstClr val="black"/>
              </a:solidFill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381053" y="6090288"/>
            <a:ext cx="45002" cy="66675"/>
          </a:xfrm>
          <a:custGeom>
            <a:avLst/>
            <a:gdLst/>
            <a:ahLst/>
            <a:cxnLst/>
            <a:rect l="l" t="t" r="r" b="b"/>
            <a:pathLst>
              <a:path w="45085" h="66675">
                <a:moveTo>
                  <a:pt x="16945" y="18415"/>
                </a:moveTo>
                <a:lnTo>
                  <a:pt x="8445" y="18415"/>
                </a:lnTo>
                <a:lnTo>
                  <a:pt x="42138" y="66078"/>
                </a:lnTo>
                <a:lnTo>
                  <a:pt x="44792" y="66078"/>
                </a:lnTo>
                <a:lnTo>
                  <a:pt x="44792" y="45072"/>
                </a:lnTo>
                <a:lnTo>
                  <a:pt x="36347" y="45072"/>
                </a:lnTo>
                <a:lnTo>
                  <a:pt x="16945" y="18415"/>
                </a:lnTo>
                <a:close/>
              </a:path>
              <a:path w="45085" h="66675">
                <a:moveTo>
                  <a:pt x="3543" y="0"/>
                </a:moveTo>
                <a:lnTo>
                  <a:pt x="0" y="0"/>
                </a:lnTo>
                <a:lnTo>
                  <a:pt x="0" y="65176"/>
                </a:lnTo>
                <a:lnTo>
                  <a:pt x="8445" y="65176"/>
                </a:lnTo>
                <a:lnTo>
                  <a:pt x="8445" y="18415"/>
                </a:lnTo>
                <a:lnTo>
                  <a:pt x="16945" y="18415"/>
                </a:lnTo>
                <a:lnTo>
                  <a:pt x="3543" y="0"/>
                </a:lnTo>
                <a:close/>
              </a:path>
              <a:path w="45085" h="66675">
                <a:moveTo>
                  <a:pt x="44792" y="0"/>
                </a:moveTo>
                <a:lnTo>
                  <a:pt x="36347" y="0"/>
                </a:lnTo>
                <a:lnTo>
                  <a:pt x="36347" y="45072"/>
                </a:lnTo>
                <a:lnTo>
                  <a:pt x="44792" y="45072"/>
                </a:lnTo>
                <a:lnTo>
                  <a:pt x="447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97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70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81912" y="1063655"/>
            <a:ext cx="6684216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uk-UA" dirty="0"/>
              <a:t>Світ вже інший</a:t>
            </a:r>
            <a:r>
              <a:rPr lang="ru-RU" sz="2300" dirty="0"/>
              <a:t/>
            </a:r>
            <a:br>
              <a:rPr lang="ru-RU" sz="2300" dirty="0"/>
            </a:br>
            <a:endParaRPr sz="2300" dirty="0"/>
          </a:p>
        </p:txBody>
      </p:sp>
      <p:sp>
        <p:nvSpPr>
          <p:cNvPr id="3" name="object 3"/>
          <p:cNvSpPr txBox="1"/>
          <p:nvPr/>
        </p:nvSpPr>
        <p:spPr>
          <a:xfrm>
            <a:off x="1047341" y="2508250"/>
            <a:ext cx="7237075" cy="17312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00" lvl="0" indent="-457200" algn="just">
              <a:lnSpc>
                <a:spcPct val="150000"/>
              </a:lnSpc>
              <a:buClr>
                <a:srgbClr val="A50021"/>
              </a:buClr>
              <a:buSzPct val="130000"/>
              <a:buFont typeface="+mj-lt"/>
              <a:buAutoNum type="arabicPeriod"/>
            </a:pPr>
            <a:r>
              <a:rPr lang="uk-UA" sz="1900" dirty="0">
                <a:latin typeface="Cambria" panose="02040503050406030204" pitchFamily="18" charset="0"/>
                <a:ea typeface="Cambria" panose="02040503050406030204" pitchFamily="18" charset="0"/>
              </a:rPr>
              <a:t>Принцип «ініціативного обміну інформацією»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marL="457200" lvl="0" indent="-457200" algn="just">
              <a:lnSpc>
                <a:spcPct val="150000"/>
              </a:lnSpc>
              <a:buClr>
                <a:srgbClr val="A50021"/>
              </a:buClr>
              <a:buSzPct val="130000"/>
              <a:buFont typeface="+mj-lt"/>
              <a:buAutoNum type="arabicPeriod"/>
            </a:pPr>
            <a:endParaRPr lang="ru-RU" sz="19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0" indent="-457200" algn="just">
              <a:lnSpc>
                <a:spcPct val="150000"/>
              </a:lnSpc>
              <a:buClr>
                <a:srgbClr val="A50021"/>
              </a:buClr>
              <a:buSzPct val="130000"/>
              <a:buFont typeface="+mj-lt"/>
              <a:buAutoNum type="arabicPeriod"/>
            </a:pPr>
            <a:r>
              <a:rPr lang="uk-UA" sz="1900" dirty="0">
                <a:latin typeface="Cambria" panose="02040503050406030204" pitchFamily="18" charset="0"/>
                <a:ea typeface="Cambria" panose="02040503050406030204" pitchFamily="18" charset="0"/>
              </a:rPr>
              <a:t>Нівелювання банківської таємниці.</a:t>
            </a:r>
            <a:r>
              <a:rPr lang="uk-UA" dirty="0"/>
              <a:t>  </a:t>
            </a:r>
            <a:endParaRPr lang="ru-RU" dirty="0"/>
          </a:p>
          <a:p>
            <a:pPr>
              <a:lnSpc>
                <a:spcPct val="150000"/>
              </a:lnSpc>
              <a:buClr>
                <a:srgbClr val="A50021"/>
              </a:buClr>
              <a:buSzPct val="120000"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5" name="object 5"/>
          <p:cNvSpPr/>
          <p:nvPr/>
        </p:nvSpPr>
        <p:spPr>
          <a:xfrm>
            <a:off x="1359314" y="2"/>
            <a:ext cx="46355" cy="1428115"/>
          </a:xfrm>
          <a:custGeom>
            <a:avLst/>
            <a:gdLst/>
            <a:ahLst/>
            <a:cxnLst/>
            <a:rect l="l" t="t" r="r" b="b"/>
            <a:pathLst>
              <a:path w="46355" h="1428115">
                <a:moveTo>
                  <a:pt x="0" y="4"/>
                </a:moveTo>
                <a:lnTo>
                  <a:pt x="0" y="1427543"/>
                </a:lnTo>
                <a:lnTo>
                  <a:pt x="45986" y="1378623"/>
                </a:lnTo>
                <a:lnTo>
                  <a:pt x="45986" y="4"/>
                </a:lnTo>
                <a:lnTo>
                  <a:pt x="0" y="4"/>
                </a:lnTo>
              </a:path>
            </a:pathLst>
          </a:custGeom>
          <a:solidFill>
            <a:srgbClr val="A92B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8284416" y="6270012"/>
            <a:ext cx="455930" cy="288925"/>
          </a:xfrm>
          <a:custGeom>
            <a:avLst/>
            <a:gdLst/>
            <a:ahLst/>
            <a:cxnLst/>
            <a:rect l="l" t="t" r="r" b="b"/>
            <a:pathLst>
              <a:path w="455929" h="288925">
                <a:moveTo>
                  <a:pt x="59131" y="0"/>
                </a:moveTo>
                <a:lnTo>
                  <a:pt x="21958" y="0"/>
                </a:lnTo>
                <a:lnTo>
                  <a:pt x="0" y="23558"/>
                </a:lnTo>
                <a:lnTo>
                  <a:pt x="36791" y="23558"/>
                </a:lnTo>
                <a:lnTo>
                  <a:pt x="124929" y="288328"/>
                </a:lnTo>
                <a:lnTo>
                  <a:pt x="153746" y="288328"/>
                </a:lnTo>
                <a:lnTo>
                  <a:pt x="166641" y="249351"/>
                </a:lnTo>
                <a:lnTo>
                  <a:pt x="139128" y="249351"/>
                </a:lnTo>
                <a:lnTo>
                  <a:pt x="59131" y="0"/>
                </a:lnTo>
                <a:close/>
              </a:path>
              <a:path w="455929" h="288925">
                <a:moveTo>
                  <a:pt x="420312" y="23558"/>
                </a:moveTo>
                <a:lnTo>
                  <a:pt x="334784" y="23558"/>
                </a:lnTo>
                <a:lnTo>
                  <a:pt x="347863" y="23801"/>
                </a:lnTo>
                <a:lnTo>
                  <a:pt x="360312" y="24529"/>
                </a:lnTo>
                <a:lnTo>
                  <a:pt x="399351" y="39065"/>
                </a:lnTo>
                <a:lnTo>
                  <a:pt x="409457" y="69937"/>
                </a:lnTo>
                <a:lnTo>
                  <a:pt x="408496" y="85114"/>
                </a:lnTo>
                <a:lnTo>
                  <a:pt x="376593" y="120998"/>
                </a:lnTo>
                <a:lnTo>
                  <a:pt x="316903" y="125488"/>
                </a:lnTo>
                <a:lnTo>
                  <a:pt x="316903" y="147421"/>
                </a:lnTo>
                <a:lnTo>
                  <a:pt x="350227" y="147421"/>
                </a:lnTo>
                <a:lnTo>
                  <a:pt x="363274" y="147888"/>
                </a:lnTo>
                <a:lnTo>
                  <a:pt x="401111" y="157018"/>
                </a:lnTo>
                <a:lnTo>
                  <a:pt x="425400" y="186476"/>
                </a:lnTo>
                <a:lnTo>
                  <a:pt x="427787" y="198703"/>
                </a:lnTo>
                <a:lnTo>
                  <a:pt x="427430" y="215630"/>
                </a:lnTo>
                <a:lnTo>
                  <a:pt x="400029" y="257723"/>
                </a:lnTo>
                <a:lnTo>
                  <a:pt x="281177" y="264782"/>
                </a:lnTo>
                <a:lnTo>
                  <a:pt x="222694" y="264782"/>
                </a:lnTo>
                <a:lnTo>
                  <a:pt x="222694" y="288328"/>
                </a:lnTo>
                <a:lnTo>
                  <a:pt x="365645" y="288328"/>
                </a:lnTo>
                <a:lnTo>
                  <a:pt x="378458" y="287802"/>
                </a:lnTo>
                <a:lnTo>
                  <a:pt x="418071" y="277903"/>
                </a:lnTo>
                <a:lnTo>
                  <a:pt x="450687" y="241917"/>
                </a:lnTo>
                <a:lnTo>
                  <a:pt x="455802" y="206298"/>
                </a:lnTo>
                <a:lnTo>
                  <a:pt x="454885" y="191054"/>
                </a:lnTo>
                <a:lnTo>
                  <a:pt x="432164" y="149408"/>
                </a:lnTo>
                <a:lnTo>
                  <a:pt x="409643" y="137432"/>
                </a:lnTo>
                <a:lnTo>
                  <a:pt x="413975" y="127553"/>
                </a:lnTo>
                <a:lnTo>
                  <a:pt x="434885" y="94350"/>
                </a:lnTo>
                <a:lnTo>
                  <a:pt x="437121" y="69849"/>
                </a:lnTo>
                <a:lnTo>
                  <a:pt x="436100" y="55235"/>
                </a:lnTo>
                <a:lnTo>
                  <a:pt x="433039" y="42780"/>
                </a:lnTo>
                <a:lnTo>
                  <a:pt x="427940" y="32488"/>
                </a:lnTo>
                <a:lnTo>
                  <a:pt x="420312" y="23558"/>
                </a:lnTo>
                <a:close/>
              </a:path>
              <a:path w="455929" h="288925">
                <a:moveTo>
                  <a:pt x="281012" y="63372"/>
                </a:moveTo>
                <a:lnTo>
                  <a:pt x="253415" y="92748"/>
                </a:lnTo>
                <a:lnTo>
                  <a:pt x="253555" y="264782"/>
                </a:lnTo>
                <a:lnTo>
                  <a:pt x="281177" y="264782"/>
                </a:lnTo>
                <a:lnTo>
                  <a:pt x="281012" y="63372"/>
                </a:lnTo>
                <a:close/>
              </a:path>
              <a:path w="455929" h="288925">
                <a:moveTo>
                  <a:pt x="275589" y="0"/>
                </a:moveTo>
                <a:lnTo>
                  <a:pt x="220357" y="0"/>
                </a:lnTo>
                <a:lnTo>
                  <a:pt x="139128" y="249351"/>
                </a:lnTo>
                <a:lnTo>
                  <a:pt x="166641" y="249351"/>
                </a:lnTo>
                <a:lnTo>
                  <a:pt x="177888" y="215630"/>
                </a:lnTo>
                <a:lnTo>
                  <a:pt x="189934" y="179811"/>
                </a:lnTo>
                <a:lnTo>
                  <a:pt x="208316" y="125460"/>
                </a:lnTo>
                <a:lnTo>
                  <a:pt x="219786" y="91318"/>
                </a:lnTo>
                <a:lnTo>
                  <a:pt x="231285" y="56817"/>
                </a:lnTo>
                <a:lnTo>
                  <a:pt x="238690" y="34443"/>
                </a:lnTo>
                <a:lnTo>
                  <a:pt x="247738" y="23558"/>
                </a:lnTo>
                <a:lnTo>
                  <a:pt x="420312" y="23558"/>
                </a:lnTo>
                <a:lnTo>
                  <a:pt x="419057" y="22089"/>
                </a:lnTo>
                <a:lnTo>
                  <a:pt x="383012" y="4049"/>
                </a:lnTo>
                <a:lnTo>
                  <a:pt x="345525" y="143"/>
                </a:lnTo>
                <a:lnTo>
                  <a:pt x="275589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8767799" y="6270011"/>
            <a:ext cx="27940" cy="67310"/>
          </a:xfrm>
          <a:custGeom>
            <a:avLst/>
            <a:gdLst/>
            <a:ahLst/>
            <a:cxnLst/>
            <a:rect l="l" t="t" r="r" b="b"/>
            <a:pathLst>
              <a:path w="27940" h="67310">
                <a:moveTo>
                  <a:pt x="27571" y="0"/>
                </a:moveTo>
                <a:lnTo>
                  <a:pt x="0" y="0"/>
                </a:lnTo>
                <a:lnTo>
                  <a:pt x="0" y="66954"/>
                </a:lnTo>
                <a:lnTo>
                  <a:pt x="27571" y="37604"/>
                </a:lnTo>
                <a:lnTo>
                  <a:pt x="27571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7231663" y="6311641"/>
            <a:ext cx="76835" cy="66675"/>
          </a:xfrm>
          <a:custGeom>
            <a:avLst/>
            <a:gdLst/>
            <a:ahLst/>
            <a:cxnLst/>
            <a:rect l="l" t="t" r="r" b="b"/>
            <a:pathLst>
              <a:path w="76834" h="66675">
                <a:moveTo>
                  <a:pt x="9258" y="0"/>
                </a:moveTo>
                <a:lnTo>
                  <a:pt x="0" y="0"/>
                </a:lnTo>
                <a:lnTo>
                  <a:pt x="20561" y="66078"/>
                </a:lnTo>
                <a:lnTo>
                  <a:pt x="23367" y="66078"/>
                </a:lnTo>
                <a:lnTo>
                  <a:pt x="30000" y="45529"/>
                </a:lnTo>
                <a:lnTo>
                  <a:pt x="22339" y="45529"/>
                </a:lnTo>
                <a:lnTo>
                  <a:pt x="9258" y="0"/>
                </a:lnTo>
                <a:close/>
              </a:path>
              <a:path w="76834" h="66675">
                <a:moveTo>
                  <a:pt x="46365" y="21145"/>
                </a:moveTo>
                <a:lnTo>
                  <a:pt x="37871" y="21145"/>
                </a:lnTo>
                <a:lnTo>
                  <a:pt x="53390" y="66078"/>
                </a:lnTo>
                <a:lnTo>
                  <a:pt x="56197" y="66078"/>
                </a:lnTo>
                <a:lnTo>
                  <a:pt x="62535" y="45440"/>
                </a:lnTo>
                <a:lnTo>
                  <a:pt x="53936" y="45440"/>
                </a:lnTo>
                <a:lnTo>
                  <a:pt x="46365" y="21145"/>
                </a:lnTo>
                <a:close/>
              </a:path>
              <a:path w="76834" h="66675">
                <a:moveTo>
                  <a:pt x="39776" y="0"/>
                </a:moveTo>
                <a:lnTo>
                  <a:pt x="36664" y="0"/>
                </a:lnTo>
                <a:lnTo>
                  <a:pt x="22339" y="45529"/>
                </a:lnTo>
                <a:lnTo>
                  <a:pt x="30000" y="45529"/>
                </a:lnTo>
                <a:lnTo>
                  <a:pt x="37871" y="21145"/>
                </a:lnTo>
                <a:lnTo>
                  <a:pt x="46365" y="21145"/>
                </a:lnTo>
                <a:lnTo>
                  <a:pt x="39776" y="0"/>
                </a:lnTo>
                <a:close/>
              </a:path>
              <a:path w="76834" h="66675">
                <a:moveTo>
                  <a:pt x="76492" y="0"/>
                </a:moveTo>
                <a:lnTo>
                  <a:pt x="67233" y="0"/>
                </a:lnTo>
                <a:lnTo>
                  <a:pt x="53936" y="45440"/>
                </a:lnTo>
                <a:lnTo>
                  <a:pt x="62535" y="45440"/>
                </a:lnTo>
                <a:lnTo>
                  <a:pt x="7649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7319956" y="6311643"/>
            <a:ext cx="46355" cy="65405"/>
          </a:xfrm>
          <a:custGeom>
            <a:avLst/>
            <a:gdLst/>
            <a:ahLst/>
            <a:cxnLst/>
            <a:rect l="l" t="t" r="r" b="b"/>
            <a:pathLst>
              <a:path w="4635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8902" y="65189"/>
                </a:lnTo>
                <a:lnTo>
                  <a:pt x="8902" y="33680"/>
                </a:lnTo>
                <a:lnTo>
                  <a:pt x="46278" y="33680"/>
                </a:lnTo>
                <a:lnTo>
                  <a:pt x="46278" y="26123"/>
                </a:lnTo>
                <a:lnTo>
                  <a:pt x="8902" y="26123"/>
                </a:lnTo>
                <a:lnTo>
                  <a:pt x="8902" y="0"/>
                </a:lnTo>
                <a:close/>
              </a:path>
              <a:path w="46354" h="65404">
                <a:moveTo>
                  <a:pt x="46278" y="33680"/>
                </a:moveTo>
                <a:lnTo>
                  <a:pt x="37376" y="33680"/>
                </a:lnTo>
                <a:lnTo>
                  <a:pt x="37376" y="65189"/>
                </a:lnTo>
                <a:lnTo>
                  <a:pt x="46278" y="65189"/>
                </a:lnTo>
                <a:lnTo>
                  <a:pt x="46278" y="33680"/>
                </a:lnTo>
                <a:close/>
              </a:path>
              <a:path w="46354" h="65404">
                <a:moveTo>
                  <a:pt x="46278" y="0"/>
                </a:moveTo>
                <a:lnTo>
                  <a:pt x="37376" y="0"/>
                </a:lnTo>
                <a:lnTo>
                  <a:pt x="37376" y="26123"/>
                </a:lnTo>
                <a:lnTo>
                  <a:pt x="46278" y="26123"/>
                </a:lnTo>
                <a:lnTo>
                  <a:pt x="46278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7390148" y="6311648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89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7408186" y="6311644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16" y="8013"/>
                </a:moveTo>
                <a:lnTo>
                  <a:pt x="20726" y="8013"/>
                </a:lnTo>
                <a:lnTo>
                  <a:pt x="20726" y="65189"/>
                </a:lnTo>
                <a:lnTo>
                  <a:pt x="29616" y="65189"/>
                </a:lnTo>
                <a:lnTo>
                  <a:pt x="29616" y="8013"/>
                </a:lnTo>
                <a:close/>
              </a:path>
              <a:path w="51434" h="65404">
                <a:moveTo>
                  <a:pt x="51282" y="0"/>
                </a:moveTo>
                <a:lnTo>
                  <a:pt x="0" y="0"/>
                </a:lnTo>
                <a:lnTo>
                  <a:pt x="0" y="8013"/>
                </a:lnTo>
                <a:lnTo>
                  <a:pt x="51282" y="8013"/>
                </a:lnTo>
                <a:lnTo>
                  <a:pt x="5128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7471510" y="6311644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89"/>
                </a:lnTo>
                <a:lnTo>
                  <a:pt x="38442" y="65189"/>
                </a:lnTo>
                <a:lnTo>
                  <a:pt x="38442" y="57175"/>
                </a:lnTo>
                <a:lnTo>
                  <a:pt x="8902" y="57175"/>
                </a:lnTo>
                <a:lnTo>
                  <a:pt x="8902" y="33680"/>
                </a:lnTo>
                <a:lnTo>
                  <a:pt x="30429" y="33680"/>
                </a:lnTo>
                <a:lnTo>
                  <a:pt x="30429" y="26123"/>
                </a:lnTo>
                <a:lnTo>
                  <a:pt x="8902" y="26123"/>
                </a:lnTo>
                <a:lnTo>
                  <a:pt x="8902" y="8013"/>
                </a:lnTo>
                <a:lnTo>
                  <a:pt x="38925" y="8013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7553774" y="6310529"/>
            <a:ext cx="47625" cy="67945"/>
          </a:xfrm>
          <a:custGeom>
            <a:avLst/>
            <a:gdLst/>
            <a:ahLst/>
            <a:cxnLst/>
            <a:rect l="l" t="t" r="r" b="b"/>
            <a:pathLst>
              <a:path w="47625" h="67945">
                <a:moveTo>
                  <a:pt x="35166" y="0"/>
                </a:moveTo>
                <a:lnTo>
                  <a:pt x="19811" y="0"/>
                </a:lnTo>
                <a:lnTo>
                  <a:pt x="13055" y="3225"/>
                </a:lnTo>
                <a:lnTo>
                  <a:pt x="7790" y="9724"/>
                </a:lnTo>
                <a:lnTo>
                  <a:pt x="1947" y="20597"/>
                </a:lnTo>
                <a:lnTo>
                  <a:pt x="0" y="33909"/>
                </a:lnTo>
                <a:lnTo>
                  <a:pt x="0" y="43967"/>
                </a:lnTo>
                <a:lnTo>
                  <a:pt x="2451" y="52057"/>
                </a:lnTo>
                <a:lnTo>
                  <a:pt x="12230" y="64338"/>
                </a:lnTo>
                <a:lnTo>
                  <a:pt x="18948" y="67411"/>
                </a:lnTo>
                <a:lnTo>
                  <a:pt x="35585" y="67411"/>
                </a:lnTo>
                <a:lnTo>
                  <a:pt x="42240" y="64846"/>
                </a:lnTo>
                <a:lnTo>
                  <a:pt x="47396" y="59715"/>
                </a:lnTo>
                <a:lnTo>
                  <a:pt x="47167" y="59397"/>
                </a:lnTo>
                <a:lnTo>
                  <a:pt x="22771" y="59397"/>
                </a:lnTo>
                <a:lnTo>
                  <a:pt x="18211" y="57099"/>
                </a:lnTo>
                <a:lnTo>
                  <a:pt x="11125" y="47879"/>
                </a:lnTo>
                <a:lnTo>
                  <a:pt x="9347" y="41859"/>
                </a:lnTo>
                <a:lnTo>
                  <a:pt x="9347" y="26682"/>
                </a:lnTo>
                <a:lnTo>
                  <a:pt x="11087" y="20320"/>
                </a:lnTo>
                <a:lnTo>
                  <a:pt x="17995" y="10477"/>
                </a:lnTo>
                <a:lnTo>
                  <a:pt x="22580" y="8013"/>
                </a:lnTo>
                <a:lnTo>
                  <a:pt x="42960" y="8013"/>
                </a:lnTo>
                <a:lnTo>
                  <a:pt x="44716" y="3517"/>
                </a:lnTo>
                <a:lnTo>
                  <a:pt x="40716" y="1181"/>
                </a:lnTo>
                <a:lnTo>
                  <a:pt x="35166" y="0"/>
                </a:lnTo>
                <a:close/>
              </a:path>
              <a:path w="47625" h="67945">
                <a:moveTo>
                  <a:pt x="42494" y="52908"/>
                </a:moveTo>
                <a:lnTo>
                  <a:pt x="39217" y="57251"/>
                </a:lnTo>
                <a:lnTo>
                  <a:pt x="34505" y="59397"/>
                </a:lnTo>
                <a:lnTo>
                  <a:pt x="47167" y="59397"/>
                </a:lnTo>
                <a:lnTo>
                  <a:pt x="42494" y="52908"/>
                </a:lnTo>
                <a:close/>
              </a:path>
              <a:path w="47625" h="67945">
                <a:moveTo>
                  <a:pt x="42960" y="8013"/>
                </a:moveTo>
                <a:lnTo>
                  <a:pt x="34404" y="8013"/>
                </a:lnTo>
                <a:lnTo>
                  <a:pt x="38900" y="9055"/>
                </a:lnTo>
                <a:lnTo>
                  <a:pt x="41744" y="11125"/>
                </a:lnTo>
                <a:lnTo>
                  <a:pt x="42960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7612838" y="6310489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75"/>
                </a:lnTo>
                <a:lnTo>
                  <a:pt x="0" y="23761"/>
                </a:lnTo>
                <a:lnTo>
                  <a:pt x="0" y="33438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14"/>
                </a:lnTo>
                <a:lnTo>
                  <a:pt x="46166" y="59436"/>
                </a:lnTo>
                <a:lnTo>
                  <a:pt x="20878" y="59436"/>
                </a:lnTo>
                <a:lnTo>
                  <a:pt x="16725" y="56946"/>
                </a:lnTo>
                <a:lnTo>
                  <a:pt x="10833" y="46913"/>
                </a:lnTo>
                <a:lnTo>
                  <a:pt x="9347" y="40665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3"/>
                </a:lnTo>
                <a:lnTo>
                  <a:pt x="41882" y="16926"/>
                </a:lnTo>
                <a:lnTo>
                  <a:pt x="44926" y="33098"/>
                </a:lnTo>
                <a:lnTo>
                  <a:pt x="44945" y="41503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36"/>
                </a:lnTo>
                <a:lnTo>
                  <a:pt x="46166" y="59436"/>
                </a:lnTo>
                <a:lnTo>
                  <a:pt x="47514" y="57742"/>
                </a:lnTo>
                <a:lnTo>
                  <a:pt x="52588" y="47080"/>
                </a:lnTo>
                <a:lnTo>
                  <a:pt x="54279" y="33098"/>
                </a:lnTo>
                <a:lnTo>
                  <a:pt x="52464" y="19217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7681918" y="6311643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38354" y="65189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7732611" y="6311643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38354" y="65189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7776806" y="6310752"/>
            <a:ext cx="53975" cy="66675"/>
          </a:xfrm>
          <a:custGeom>
            <a:avLst/>
            <a:gdLst/>
            <a:ahLst/>
            <a:cxnLst/>
            <a:rect l="l" t="t" r="r" b="b"/>
            <a:pathLst>
              <a:path w="53975" h="66675">
                <a:moveTo>
                  <a:pt x="28829" y="0"/>
                </a:moveTo>
                <a:lnTo>
                  <a:pt x="26466" y="0"/>
                </a:lnTo>
                <a:lnTo>
                  <a:pt x="0" y="66078"/>
                </a:lnTo>
                <a:lnTo>
                  <a:pt x="9969" y="66078"/>
                </a:lnTo>
                <a:lnTo>
                  <a:pt x="14770" y="52323"/>
                </a:lnTo>
                <a:lnTo>
                  <a:pt x="48278" y="52323"/>
                </a:lnTo>
                <a:lnTo>
                  <a:pt x="45847" y="45783"/>
                </a:lnTo>
                <a:lnTo>
                  <a:pt x="17132" y="45783"/>
                </a:lnTo>
                <a:lnTo>
                  <a:pt x="27228" y="17094"/>
                </a:lnTo>
                <a:lnTo>
                  <a:pt x="35183" y="17094"/>
                </a:lnTo>
                <a:lnTo>
                  <a:pt x="28829" y="0"/>
                </a:lnTo>
                <a:close/>
              </a:path>
              <a:path w="53975" h="66675">
                <a:moveTo>
                  <a:pt x="48278" y="52323"/>
                </a:moveTo>
                <a:lnTo>
                  <a:pt x="39014" y="52323"/>
                </a:lnTo>
                <a:lnTo>
                  <a:pt x="43510" y="66078"/>
                </a:lnTo>
                <a:lnTo>
                  <a:pt x="53390" y="66078"/>
                </a:lnTo>
                <a:lnTo>
                  <a:pt x="48278" y="52323"/>
                </a:lnTo>
                <a:close/>
              </a:path>
              <a:path w="53975" h="66675">
                <a:moveTo>
                  <a:pt x="35183" y="17094"/>
                </a:moveTo>
                <a:lnTo>
                  <a:pt x="27228" y="17094"/>
                </a:lnTo>
                <a:lnTo>
                  <a:pt x="36487" y="45783"/>
                </a:lnTo>
                <a:lnTo>
                  <a:pt x="45847" y="45783"/>
                </a:lnTo>
                <a:lnTo>
                  <a:pt x="35183" y="17094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7842057" y="6310981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39">
                <a:moveTo>
                  <a:pt x="16281" y="0"/>
                </a:moveTo>
                <a:lnTo>
                  <a:pt x="11201" y="101"/>
                </a:lnTo>
                <a:lnTo>
                  <a:pt x="2641" y="558"/>
                </a:lnTo>
                <a:lnTo>
                  <a:pt x="0" y="660"/>
                </a:lnTo>
                <a:lnTo>
                  <a:pt x="0" y="65849"/>
                </a:lnTo>
                <a:lnTo>
                  <a:pt x="8902" y="65849"/>
                </a:lnTo>
                <a:lnTo>
                  <a:pt x="8902" y="37414"/>
                </a:lnTo>
                <a:lnTo>
                  <a:pt x="27984" y="37414"/>
                </a:lnTo>
                <a:lnTo>
                  <a:pt x="27000" y="35852"/>
                </a:lnTo>
                <a:lnTo>
                  <a:pt x="30467" y="35052"/>
                </a:lnTo>
                <a:lnTo>
                  <a:pt x="33477" y="33020"/>
                </a:lnTo>
                <a:lnTo>
                  <a:pt x="35564" y="30289"/>
                </a:lnTo>
                <a:lnTo>
                  <a:pt x="13093" y="30289"/>
                </a:lnTo>
                <a:lnTo>
                  <a:pt x="11023" y="30149"/>
                </a:lnTo>
                <a:lnTo>
                  <a:pt x="8902" y="29857"/>
                </a:lnTo>
                <a:lnTo>
                  <a:pt x="8902" y="8674"/>
                </a:lnTo>
                <a:lnTo>
                  <a:pt x="11493" y="8369"/>
                </a:lnTo>
                <a:lnTo>
                  <a:pt x="13258" y="8229"/>
                </a:lnTo>
                <a:lnTo>
                  <a:pt x="35503" y="8229"/>
                </a:lnTo>
                <a:lnTo>
                  <a:pt x="31956" y="3340"/>
                </a:lnTo>
                <a:lnTo>
                  <a:pt x="16281" y="0"/>
                </a:lnTo>
                <a:close/>
              </a:path>
              <a:path w="46354" h="66039">
                <a:moveTo>
                  <a:pt x="27984" y="37414"/>
                </a:moveTo>
                <a:lnTo>
                  <a:pt x="8902" y="37414"/>
                </a:lnTo>
                <a:lnTo>
                  <a:pt x="13195" y="37706"/>
                </a:lnTo>
                <a:lnTo>
                  <a:pt x="16344" y="37858"/>
                </a:lnTo>
                <a:lnTo>
                  <a:pt x="18326" y="37858"/>
                </a:lnTo>
                <a:lnTo>
                  <a:pt x="35725" y="65849"/>
                </a:lnTo>
                <a:lnTo>
                  <a:pt x="45910" y="65849"/>
                </a:lnTo>
                <a:lnTo>
                  <a:pt x="27984" y="37414"/>
                </a:lnTo>
                <a:close/>
              </a:path>
              <a:path w="46354" h="66039">
                <a:moveTo>
                  <a:pt x="35503" y="8229"/>
                </a:moveTo>
                <a:lnTo>
                  <a:pt x="19773" y="8229"/>
                </a:lnTo>
                <a:lnTo>
                  <a:pt x="23914" y="9029"/>
                </a:lnTo>
                <a:lnTo>
                  <a:pt x="29121" y="12230"/>
                </a:lnTo>
                <a:lnTo>
                  <a:pt x="30429" y="14846"/>
                </a:lnTo>
                <a:lnTo>
                  <a:pt x="30429" y="22923"/>
                </a:lnTo>
                <a:lnTo>
                  <a:pt x="29222" y="25996"/>
                </a:lnTo>
                <a:lnTo>
                  <a:pt x="24345" y="29438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66"/>
                </a:lnTo>
                <a:lnTo>
                  <a:pt x="39789" y="22771"/>
                </a:lnTo>
                <a:lnTo>
                  <a:pt x="39230" y="13366"/>
                </a:lnTo>
                <a:lnTo>
                  <a:pt x="35503" y="822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7928106" y="6310529"/>
            <a:ext cx="47625" cy="67945"/>
          </a:xfrm>
          <a:custGeom>
            <a:avLst/>
            <a:gdLst/>
            <a:ahLst/>
            <a:cxnLst/>
            <a:rect l="l" t="t" r="r" b="b"/>
            <a:pathLst>
              <a:path w="47625" h="67945">
                <a:moveTo>
                  <a:pt x="35166" y="0"/>
                </a:moveTo>
                <a:lnTo>
                  <a:pt x="19811" y="0"/>
                </a:lnTo>
                <a:lnTo>
                  <a:pt x="13055" y="3225"/>
                </a:lnTo>
                <a:lnTo>
                  <a:pt x="7790" y="9724"/>
                </a:lnTo>
                <a:lnTo>
                  <a:pt x="1947" y="20597"/>
                </a:lnTo>
                <a:lnTo>
                  <a:pt x="0" y="33909"/>
                </a:lnTo>
                <a:lnTo>
                  <a:pt x="0" y="43967"/>
                </a:lnTo>
                <a:lnTo>
                  <a:pt x="2451" y="52057"/>
                </a:lnTo>
                <a:lnTo>
                  <a:pt x="12230" y="64338"/>
                </a:lnTo>
                <a:lnTo>
                  <a:pt x="18948" y="67411"/>
                </a:lnTo>
                <a:lnTo>
                  <a:pt x="35585" y="67411"/>
                </a:lnTo>
                <a:lnTo>
                  <a:pt x="42240" y="64846"/>
                </a:lnTo>
                <a:lnTo>
                  <a:pt x="47396" y="59715"/>
                </a:lnTo>
                <a:lnTo>
                  <a:pt x="47167" y="59397"/>
                </a:lnTo>
                <a:lnTo>
                  <a:pt x="22771" y="59397"/>
                </a:lnTo>
                <a:lnTo>
                  <a:pt x="18211" y="57099"/>
                </a:lnTo>
                <a:lnTo>
                  <a:pt x="11125" y="47879"/>
                </a:lnTo>
                <a:lnTo>
                  <a:pt x="9347" y="41859"/>
                </a:lnTo>
                <a:lnTo>
                  <a:pt x="9347" y="26682"/>
                </a:lnTo>
                <a:lnTo>
                  <a:pt x="11087" y="20320"/>
                </a:lnTo>
                <a:lnTo>
                  <a:pt x="17995" y="10477"/>
                </a:lnTo>
                <a:lnTo>
                  <a:pt x="22580" y="8013"/>
                </a:lnTo>
                <a:lnTo>
                  <a:pt x="42960" y="8013"/>
                </a:lnTo>
                <a:lnTo>
                  <a:pt x="44716" y="3517"/>
                </a:lnTo>
                <a:lnTo>
                  <a:pt x="40716" y="1181"/>
                </a:lnTo>
                <a:lnTo>
                  <a:pt x="35166" y="0"/>
                </a:lnTo>
                <a:close/>
              </a:path>
              <a:path w="47625" h="67945">
                <a:moveTo>
                  <a:pt x="42494" y="52908"/>
                </a:moveTo>
                <a:lnTo>
                  <a:pt x="39217" y="57251"/>
                </a:lnTo>
                <a:lnTo>
                  <a:pt x="34505" y="59397"/>
                </a:lnTo>
                <a:lnTo>
                  <a:pt x="47167" y="59397"/>
                </a:lnTo>
                <a:lnTo>
                  <a:pt x="42494" y="52908"/>
                </a:lnTo>
                <a:close/>
              </a:path>
              <a:path w="47625" h="67945">
                <a:moveTo>
                  <a:pt x="42960" y="8013"/>
                </a:moveTo>
                <a:lnTo>
                  <a:pt x="34404" y="8013"/>
                </a:lnTo>
                <a:lnTo>
                  <a:pt x="38900" y="9055"/>
                </a:lnTo>
                <a:lnTo>
                  <a:pt x="41744" y="11125"/>
                </a:lnTo>
                <a:lnTo>
                  <a:pt x="42960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7990721" y="6310981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39">
                <a:moveTo>
                  <a:pt x="16281" y="0"/>
                </a:moveTo>
                <a:lnTo>
                  <a:pt x="11201" y="101"/>
                </a:lnTo>
                <a:lnTo>
                  <a:pt x="2641" y="558"/>
                </a:lnTo>
                <a:lnTo>
                  <a:pt x="0" y="660"/>
                </a:lnTo>
                <a:lnTo>
                  <a:pt x="0" y="65849"/>
                </a:lnTo>
                <a:lnTo>
                  <a:pt x="8902" y="65849"/>
                </a:lnTo>
                <a:lnTo>
                  <a:pt x="8902" y="37414"/>
                </a:lnTo>
                <a:lnTo>
                  <a:pt x="27984" y="37414"/>
                </a:lnTo>
                <a:lnTo>
                  <a:pt x="27000" y="35852"/>
                </a:lnTo>
                <a:lnTo>
                  <a:pt x="30467" y="35052"/>
                </a:lnTo>
                <a:lnTo>
                  <a:pt x="33477" y="33020"/>
                </a:lnTo>
                <a:lnTo>
                  <a:pt x="35564" y="30289"/>
                </a:lnTo>
                <a:lnTo>
                  <a:pt x="13093" y="30289"/>
                </a:lnTo>
                <a:lnTo>
                  <a:pt x="11036" y="30149"/>
                </a:lnTo>
                <a:lnTo>
                  <a:pt x="8902" y="29857"/>
                </a:lnTo>
                <a:lnTo>
                  <a:pt x="8902" y="8674"/>
                </a:lnTo>
                <a:lnTo>
                  <a:pt x="11493" y="8369"/>
                </a:lnTo>
                <a:lnTo>
                  <a:pt x="13258" y="8229"/>
                </a:lnTo>
                <a:lnTo>
                  <a:pt x="35503" y="8229"/>
                </a:lnTo>
                <a:lnTo>
                  <a:pt x="31956" y="3340"/>
                </a:lnTo>
                <a:lnTo>
                  <a:pt x="16281" y="0"/>
                </a:lnTo>
                <a:close/>
              </a:path>
              <a:path w="46354" h="66039">
                <a:moveTo>
                  <a:pt x="27984" y="37414"/>
                </a:moveTo>
                <a:lnTo>
                  <a:pt x="8902" y="37414"/>
                </a:lnTo>
                <a:lnTo>
                  <a:pt x="13195" y="37706"/>
                </a:lnTo>
                <a:lnTo>
                  <a:pt x="16344" y="37858"/>
                </a:lnTo>
                <a:lnTo>
                  <a:pt x="18326" y="37858"/>
                </a:lnTo>
                <a:lnTo>
                  <a:pt x="35725" y="65849"/>
                </a:lnTo>
                <a:lnTo>
                  <a:pt x="45910" y="65849"/>
                </a:lnTo>
                <a:lnTo>
                  <a:pt x="27984" y="37414"/>
                </a:lnTo>
                <a:close/>
              </a:path>
              <a:path w="46354" h="66039">
                <a:moveTo>
                  <a:pt x="35503" y="8229"/>
                </a:moveTo>
                <a:lnTo>
                  <a:pt x="19773" y="8229"/>
                </a:lnTo>
                <a:lnTo>
                  <a:pt x="23914" y="9029"/>
                </a:lnTo>
                <a:lnTo>
                  <a:pt x="29121" y="12230"/>
                </a:lnTo>
                <a:lnTo>
                  <a:pt x="30429" y="14846"/>
                </a:lnTo>
                <a:lnTo>
                  <a:pt x="30429" y="22923"/>
                </a:lnTo>
                <a:lnTo>
                  <a:pt x="29222" y="25996"/>
                </a:lnTo>
                <a:lnTo>
                  <a:pt x="24345" y="29438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66"/>
                </a:lnTo>
                <a:lnTo>
                  <a:pt x="39789" y="22771"/>
                </a:lnTo>
                <a:lnTo>
                  <a:pt x="39230" y="13366"/>
                </a:lnTo>
                <a:lnTo>
                  <a:pt x="35503" y="822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8053889" y="6311648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89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8072019" y="6311643"/>
            <a:ext cx="63500" cy="66675"/>
          </a:xfrm>
          <a:custGeom>
            <a:avLst/>
            <a:gdLst/>
            <a:ahLst/>
            <a:cxnLst/>
            <a:rect l="l" t="t" r="r" b="b"/>
            <a:pathLst>
              <a:path w="63500" h="66675">
                <a:moveTo>
                  <a:pt x="23849" y="23317"/>
                </a:moveTo>
                <a:lnTo>
                  <a:pt x="16001" y="23317"/>
                </a:lnTo>
                <a:lnTo>
                  <a:pt x="30645" y="66078"/>
                </a:lnTo>
                <a:lnTo>
                  <a:pt x="32867" y="66078"/>
                </a:lnTo>
                <a:lnTo>
                  <a:pt x="39033" y="47574"/>
                </a:lnTo>
                <a:lnTo>
                  <a:pt x="31762" y="47574"/>
                </a:lnTo>
                <a:lnTo>
                  <a:pt x="23849" y="23317"/>
                </a:lnTo>
                <a:close/>
              </a:path>
              <a:path w="63500" h="66675">
                <a:moveTo>
                  <a:pt x="16243" y="0"/>
                </a:moveTo>
                <a:lnTo>
                  <a:pt x="12179" y="0"/>
                </a:lnTo>
                <a:lnTo>
                  <a:pt x="0" y="65189"/>
                </a:lnTo>
                <a:lnTo>
                  <a:pt x="8458" y="65189"/>
                </a:lnTo>
                <a:lnTo>
                  <a:pt x="16001" y="23317"/>
                </a:lnTo>
                <a:lnTo>
                  <a:pt x="23849" y="23317"/>
                </a:lnTo>
                <a:lnTo>
                  <a:pt x="16243" y="0"/>
                </a:lnTo>
                <a:close/>
              </a:path>
              <a:path w="63500" h="66675">
                <a:moveTo>
                  <a:pt x="54817" y="23317"/>
                </a:moveTo>
                <a:lnTo>
                  <a:pt x="47116" y="23317"/>
                </a:lnTo>
                <a:lnTo>
                  <a:pt x="54851" y="65189"/>
                </a:lnTo>
                <a:lnTo>
                  <a:pt x="63309" y="65189"/>
                </a:lnTo>
                <a:lnTo>
                  <a:pt x="54817" y="23317"/>
                </a:lnTo>
                <a:close/>
              </a:path>
              <a:path w="63500" h="66675">
                <a:moveTo>
                  <a:pt x="50088" y="0"/>
                </a:moveTo>
                <a:lnTo>
                  <a:pt x="46088" y="0"/>
                </a:lnTo>
                <a:lnTo>
                  <a:pt x="31762" y="47574"/>
                </a:lnTo>
                <a:lnTo>
                  <a:pt x="39033" y="47574"/>
                </a:lnTo>
                <a:lnTo>
                  <a:pt x="47116" y="23317"/>
                </a:lnTo>
                <a:lnTo>
                  <a:pt x="54817" y="23317"/>
                </a:lnTo>
                <a:lnTo>
                  <a:pt x="50088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8146995" y="6311644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89"/>
                </a:lnTo>
                <a:lnTo>
                  <a:pt x="38442" y="65189"/>
                </a:lnTo>
                <a:lnTo>
                  <a:pt x="38442" y="57175"/>
                </a:lnTo>
                <a:lnTo>
                  <a:pt x="8902" y="57175"/>
                </a:lnTo>
                <a:lnTo>
                  <a:pt x="8902" y="33680"/>
                </a:lnTo>
                <a:lnTo>
                  <a:pt x="30429" y="33680"/>
                </a:lnTo>
                <a:lnTo>
                  <a:pt x="30429" y="26123"/>
                </a:lnTo>
                <a:lnTo>
                  <a:pt x="8902" y="26123"/>
                </a:lnTo>
                <a:lnTo>
                  <a:pt x="8902" y="8013"/>
                </a:lnTo>
                <a:lnTo>
                  <a:pt x="38925" y="8013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7240923" y="6451116"/>
            <a:ext cx="45720" cy="66040"/>
          </a:xfrm>
          <a:custGeom>
            <a:avLst/>
            <a:gdLst/>
            <a:ahLst/>
            <a:cxnLst/>
            <a:rect l="l" t="t" r="r" b="b"/>
            <a:pathLst>
              <a:path w="45720" h="66040">
                <a:moveTo>
                  <a:pt x="25171" y="0"/>
                </a:moveTo>
                <a:lnTo>
                  <a:pt x="13716" y="0"/>
                </a:lnTo>
                <a:lnTo>
                  <a:pt x="8369" y="139"/>
                </a:lnTo>
                <a:lnTo>
                  <a:pt x="0" y="457"/>
                </a:lnTo>
                <a:lnTo>
                  <a:pt x="0" y="65633"/>
                </a:lnTo>
                <a:lnTo>
                  <a:pt x="13131" y="65633"/>
                </a:lnTo>
                <a:lnTo>
                  <a:pt x="25109" y="64149"/>
                </a:lnTo>
                <a:lnTo>
                  <a:pt x="36518" y="57844"/>
                </a:lnTo>
                <a:lnTo>
                  <a:pt x="36647" y="57632"/>
                </a:lnTo>
                <a:lnTo>
                  <a:pt x="13347" y="57632"/>
                </a:lnTo>
                <a:lnTo>
                  <a:pt x="10883" y="57467"/>
                </a:lnTo>
                <a:lnTo>
                  <a:pt x="8902" y="57175"/>
                </a:lnTo>
                <a:lnTo>
                  <a:pt x="8902" y="8458"/>
                </a:lnTo>
                <a:lnTo>
                  <a:pt x="12484" y="8166"/>
                </a:lnTo>
                <a:lnTo>
                  <a:pt x="14706" y="8013"/>
                </a:lnTo>
                <a:lnTo>
                  <a:pt x="37413" y="8013"/>
                </a:lnTo>
                <a:lnTo>
                  <a:pt x="32372" y="2755"/>
                </a:lnTo>
                <a:lnTo>
                  <a:pt x="25171" y="0"/>
                </a:lnTo>
                <a:close/>
              </a:path>
              <a:path w="45720" h="66040">
                <a:moveTo>
                  <a:pt x="37413" y="8013"/>
                </a:moveTo>
                <a:lnTo>
                  <a:pt x="14706" y="8013"/>
                </a:lnTo>
                <a:lnTo>
                  <a:pt x="22437" y="8788"/>
                </a:lnTo>
                <a:lnTo>
                  <a:pt x="32839" y="16105"/>
                </a:lnTo>
                <a:lnTo>
                  <a:pt x="36309" y="31140"/>
                </a:lnTo>
                <a:lnTo>
                  <a:pt x="36309" y="39458"/>
                </a:lnTo>
                <a:lnTo>
                  <a:pt x="34531" y="45935"/>
                </a:lnTo>
                <a:lnTo>
                  <a:pt x="30975" y="50622"/>
                </a:lnTo>
                <a:lnTo>
                  <a:pt x="27406" y="55283"/>
                </a:lnTo>
                <a:lnTo>
                  <a:pt x="22517" y="57632"/>
                </a:lnTo>
                <a:lnTo>
                  <a:pt x="36647" y="57632"/>
                </a:lnTo>
                <a:lnTo>
                  <a:pt x="43362" y="46595"/>
                </a:lnTo>
                <a:lnTo>
                  <a:pt x="45540" y="31140"/>
                </a:lnTo>
                <a:lnTo>
                  <a:pt x="45643" y="21209"/>
                </a:lnTo>
                <a:lnTo>
                  <a:pt x="42989" y="13830"/>
                </a:lnTo>
                <a:lnTo>
                  <a:pt x="37413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7307370" y="6451576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76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7328166" y="6450441"/>
            <a:ext cx="36830" cy="67945"/>
          </a:xfrm>
          <a:custGeom>
            <a:avLst/>
            <a:gdLst/>
            <a:ahLst/>
            <a:cxnLst/>
            <a:rect l="l" t="t" r="r" b="b"/>
            <a:pathLst>
              <a:path w="36829" h="67945">
                <a:moveTo>
                  <a:pt x="3429" y="55143"/>
                </a:moveTo>
                <a:lnTo>
                  <a:pt x="177" y="63322"/>
                </a:lnTo>
                <a:lnTo>
                  <a:pt x="4267" y="66052"/>
                </a:lnTo>
                <a:lnTo>
                  <a:pt x="9207" y="67424"/>
                </a:lnTo>
                <a:lnTo>
                  <a:pt x="21577" y="67424"/>
                </a:lnTo>
                <a:lnTo>
                  <a:pt x="26835" y="65722"/>
                </a:lnTo>
                <a:lnTo>
                  <a:pt x="34082" y="59423"/>
                </a:lnTo>
                <a:lnTo>
                  <a:pt x="14325" y="59423"/>
                </a:lnTo>
                <a:lnTo>
                  <a:pt x="12103" y="59004"/>
                </a:lnTo>
                <a:lnTo>
                  <a:pt x="7150" y="57365"/>
                </a:lnTo>
                <a:lnTo>
                  <a:pt x="5092" y="56349"/>
                </a:lnTo>
                <a:lnTo>
                  <a:pt x="3429" y="55143"/>
                </a:lnTo>
                <a:close/>
              </a:path>
              <a:path w="36829" h="67945">
                <a:moveTo>
                  <a:pt x="25628" y="0"/>
                </a:moveTo>
                <a:lnTo>
                  <a:pt x="13017" y="0"/>
                </a:lnTo>
                <a:lnTo>
                  <a:pt x="8597" y="1600"/>
                </a:lnTo>
                <a:lnTo>
                  <a:pt x="5168" y="4825"/>
                </a:lnTo>
                <a:lnTo>
                  <a:pt x="1714" y="8026"/>
                </a:lnTo>
                <a:lnTo>
                  <a:pt x="86" y="11861"/>
                </a:lnTo>
                <a:lnTo>
                  <a:pt x="0" y="20929"/>
                </a:lnTo>
                <a:lnTo>
                  <a:pt x="876" y="24345"/>
                </a:lnTo>
                <a:lnTo>
                  <a:pt x="4406" y="30035"/>
                </a:lnTo>
                <a:lnTo>
                  <a:pt x="7518" y="32499"/>
                </a:lnTo>
                <a:lnTo>
                  <a:pt x="21932" y="39255"/>
                </a:lnTo>
                <a:lnTo>
                  <a:pt x="24879" y="41300"/>
                </a:lnTo>
                <a:lnTo>
                  <a:pt x="27216" y="45072"/>
                </a:lnTo>
                <a:lnTo>
                  <a:pt x="27813" y="47116"/>
                </a:lnTo>
                <a:lnTo>
                  <a:pt x="27813" y="52260"/>
                </a:lnTo>
                <a:lnTo>
                  <a:pt x="26758" y="54673"/>
                </a:lnTo>
                <a:lnTo>
                  <a:pt x="22542" y="58458"/>
                </a:lnTo>
                <a:lnTo>
                  <a:pt x="19761" y="59423"/>
                </a:lnTo>
                <a:lnTo>
                  <a:pt x="34082" y="59423"/>
                </a:lnTo>
                <a:lnTo>
                  <a:pt x="34696" y="58889"/>
                </a:lnTo>
                <a:lnTo>
                  <a:pt x="36664" y="54736"/>
                </a:lnTo>
                <a:lnTo>
                  <a:pt x="36600" y="45072"/>
                </a:lnTo>
                <a:lnTo>
                  <a:pt x="35763" y="41617"/>
                </a:lnTo>
                <a:lnTo>
                  <a:pt x="32181" y="35775"/>
                </a:lnTo>
                <a:lnTo>
                  <a:pt x="29057" y="33261"/>
                </a:lnTo>
                <a:lnTo>
                  <a:pt x="15824" y="26962"/>
                </a:lnTo>
                <a:lnTo>
                  <a:pt x="13550" y="25666"/>
                </a:lnTo>
                <a:lnTo>
                  <a:pt x="11328" y="23837"/>
                </a:lnTo>
                <a:lnTo>
                  <a:pt x="10452" y="22682"/>
                </a:lnTo>
                <a:lnTo>
                  <a:pt x="9207" y="19964"/>
                </a:lnTo>
                <a:lnTo>
                  <a:pt x="8902" y="18440"/>
                </a:lnTo>
                <a:lnTo>
                  <a:pt x="8902" y="14096"/>
                </a:lnTo>
                <a:lnTo>
                  <a:pt x="9766" y="11861"/>
                </a:lnTo>
                <a:lnTo>
                  <a:pt x="13233" y="8432"/>
                </a:lnTo>
                <a:lnTo>
                  <a:pt x="15621" y="7569"/>
                </a:lnTo>
                <a:lnTo>
                  <a:pt x="32089" y="7569"/>
                </a:lnTo>
                <a:lnTo>
                  <a:pt x="33464" y="3517"/>
                </a:lnTo>
                <a:lnTo>
                  <a:pt x="30632" y="1168"/>
                </a:lnTo>
                <a:lnTo>
                  <a:pt x="25628" y="0"/>
                </a:lnTo>
                <a:close/>
              </a:path>
              <a:path w="36829" h="67945">
                <a:moveTo>
                  <a:pt x="32089" y="7569"/>
                </a:moveTo>
                <a:lnTo>
                  <a:pt x="20726" y="7569"/>
                </a:lnTo>
                <a:lnTo>
                  <a:pt x="22974" y="7988"/>
                </a:lnTo>
                <a:lnTo>
                  <a:pt x="27838" y="9588"/>
                </a:lnTo>
                <a:lnTo>
                  <a:pt x="29641" y="10401"/>
                </a:lnTo>
                <a:lnTo>
                  <a:pt x="30835" y="11264"/>
                </a:lnTo>
                <a:lnTo>
                  <a:pt x="32089" y="756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7379670" y="6451116"/>
            <a:ext cx="38735" cy="66040"/>
          </a:xfrm>
          <a:custGeom>
            <a:avLst/>
            <a:gdLst/>
            <a:ahLst/>
            <a:cxnLst/>
            <a:rect l="l" t="t" r="r" b="b"/>
            <a:pathLst>
              <a:path w="38734" h="66040">
                <a:moveTo>
                  <a:pt x="12192" y="0"/>
                </a:moveTo>
                <a:lnTo>
                  <a:pt x="10795" y="0"/>
                </a:lnTo>
                <a:lnTo>
                  <a:pt x="6731" y="139"/>
                </a:lnTo>
                <a:lnTo>
                  <a:pt x="0" y="457"/>
                </a:lnTo>
                <a:lnTo>
                  <a:pt x="0" y="65633"/>
                </a:lnTo>
                <a:lnTo>
                  <a:pt x="8902" y="65633"/>
                </a:lnTo>
                <a:lnTo>
                  <a:pt x="8902" y="40525"/>
                </a:lnTo>
                <a:lnTo>
                  <a:pt x="19871" y="40525"/>
                </a:lnTo>
                <a:lnTo>
                  <a:pt x="30715" y="37421"/>
                </a:lnTo>
                <a:lnTo>
                  <a:pt x="33873" y="32969"/>
                </a:lnTo>
                <a:lnTo>
                  <a:pt x="14655" y="32969"/>
                </a:lnTo>
                <a:lnTo>
                  <a:pt x="8902" y="32524"/>
                </a:lnTo>
                <a:lnTo>
                  <a:pt x="8902" y="8458"/>
                </a:lnTo>
                <a:lnTo>
                  <a:pt x="10947" y="8166"/>
                </a:lnTo>
                <a:lnTo>
                  <a:pt x="12560" y="8013"/>
                </a:lnTo>
                <a:lnTo>
                  <a:pt x="35769" y="8013"/>
                </a:lnTo>
                <a:lnTo>
                  <a:pt x="29369" y="2622"/>
                </a:lnTo>
                <a:lnTo>
                  <a:pt x="12192" y="0"/>
                </a:lnTo>
                <a:close/>
              </a:path>
              <a:path w="38734" h="66040">
                <a:moveTo>
                  <a:pt x="19871" y="40525"/>
                </a:moveTo>
                <a:lnTo>
                  <a:pt x="8902" y="40525"/>
                </a:lnTo>
                <a:lnTo>
                  <a:pt x="12280" y="40843"/>
                </a:lnTo>
                <a:lnTo>
                  <a:pt x="14478" y="40982"/>
                </a:lnTo>
                <a:lnTo>
                  <a:pt x="18597" y="40890"/>
                </a:lnTo>
                <a:lnTo>
                  <a:pt x="19871" y="40525"/>
                </a:lnTo>
                <a:close/>
              </a:path>
              <a:path w="38734" h="66040">
                <a:moveTo>
                  <a:pt x="35769" y="8013"/>
                </a:moveTo>
                <a:lnTo>
                  <a:pt x="25527" y="8013"/>
                </a:lnTo>
                <a:lnTo>
                  <a:pt x="31419" y="11988"/>
                </a:lnTo>
                <a:lnTo>
                  <a:pt x="31419" y="28625"/>
                </a:lnTo>
                <a:lnTo>
                  <a:pt x="25895" y="32969"/>
                </a:lnTo>
                <a:lnTo>
                  <a:pt x="33873" y="32969"/>
                </a:lnTo>
                <a:lnTo>
                  <a:pt x="37535" y="27806"/>
                </a:lnTo>
                <a:lnTo>
                  <a:pt x="38716" y="10496"/>
                </a:lnTo>
                <a:lnTo>
                  <a:pt x="35769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7435029" y="6451574"/>
            <a:ext cx="45720" cy="66675"/>
          </a:xfrm>
          <a:custGeom>
            <a:avLst/>
            <a:gdLst/>
            <a:ahLst/>
            <a:cxnLst/>
            <a:rect l="l" t="t" r="r" b="b"/>
            <a:pathLst>
              <a:path w="45720" h="66675">
                <a:moveTo>
                  <a:pt x="8902" y="0"/>
                </a:moveTo>
                <a:lnTo>
                  <a:pt x="0" y="0"/>
                </a:lnTo>
                <a:lnTo>
                  <a:pt x="0" y="52057"/>
                </a:lnTo>
                <a:lnTo>
                  <a:pt x="1968" y="57251"/>
                </a:lnTo>
                <a:lnTo>
                  <a:pt x="9855" y="64477"/>
                </a:lnTo>
                <a:lnTo>
                  <a:pt x="15481" y="66293"/>
                </a:lnTo>
                <a:lnTo>
                  <a:pt x="29870" y="66293"/>
                </a:lnTo>
                <a:lnTo>
                  <a:pt x="35471" y="64439"/>
                </a:lnTo>
                <a:lnTo>
                  <a:pt x="42330" y="58280"/>
                </a:lnTo>
                <a:lnTo>
                  <a:pt x="18542" y="58280"/>
                </a:lnTo>
                <a:lnTo>
                  <a:pt x="15201" y="56997"/>
                </a:lnTo>
                <a:lnTo>
                  <a:pt x="10147" y="51866"/>
                </a:lnTo>
                <a:lnTo>
                  <a:pt x="8926" y="48666"/>
                </a:lnTo>
                <a:lnTo>
                  <a:pt x="8902" y="0"/>
                </a:lnTo>
                <a:close/>
              </a:path>
              <a:path w="45720" h="66675">
                <a:moveTo>
                  <a:pt x="45732" y="0"/>
                </a:moveTo>
                <a:lnTo>
                  <a:pt x="36830" y="0"/>
                </a:lnTo>
                <a:lnTo>
                  <a:pt x="36830" y="48666"/>
                </a:lnTo>
                <a:lnTo>
                  <a:pt x="35585" y="52057"/>
                </a:lnTo>
                <a:lnTo>
                  <a:pt x="30569" y="56997"/>
                </a:lnTo>
                <a:lnTo>
                  <a:pt x="27076" y="58280"/>
                </a:lnTo>
                <a:lnTo>
                  <a:pt x="42330" y="58280"/>
                </a:lnTo>
                <a:lnTo>
                  <a:pt x="43688" y="57061"/>
                </a:lnTo>
                <a:lnTo>
                  <a:pt x="45677" y="52057"/>
                </a:lnTo>
                <a:lnTo>
                  <a:pt x="4573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7492792" y="6451575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29" y="8001"/>
                </a:moveTo>
                <a:lnTo>
                  <a:pt x="20726" y="8001"/>
                </a:lnTo>
                <a:lnTo>
                  <a:pt x="20726" y="65176"/>
                </a:lnTo>
                <a:lnTo>
                  <a:pt x="29629" y="65176"/>
                </a:lnTo>
                <a:lnTo>
                  <a:pt x="29629" y="8001"/>
                </a:lnTo>
                <a:close/>
              </a:path>
              <a:path w="51434" h="65404">
                <a:moveTo>
                  <a:pt x="51295" y="0"/>
                </a:moveTo>
                <a:lnTo>
                  <a:pt x="0" y="0"/>
                </a:lnTo>
                <a:lnTo>
                  <a:pt x="0" y="8001"/>
                </a:lnTo>
                <a:lnTo>
                  <a:pt x="51295" y="8001"/>
                </a:lnTo>
                <a:lnTo>
                  <a:pt x="5129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/>
          <p:nvPr/>
        </p:nvSpPr>
        <p:spPr>
          <a:xfrm>
            <a:off x="7556129" y="6451575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76"/>
                </a:lnTo>
                <a:lnTo>
                  <a:pt x="38430" y="65176"/>
                </a:lnTo>
                <a:lnTo>
                  <a:pt x="38430" y="57175"/>
                </a:lnTo>
                <a:lnTo>
                  <a:pt x="8902" y="57175"/>
                </a:lnTo>
                <a:lnTo>
                  <a:pt x="8902" y="33667"/>
                </a:lnTo>
                <a:lnTo>
                  <a:pt x="30429" y="33667"/>
                </a:lnTo>
                <a:lnTo>
                  <a:pt x="30429" y="26111"/>
                </a:lnTo>
                <a:lnTo>
                  <a:pt x="8902" y="26111"/>
                </a:lnTo>
                <a:lnTo>
                  <a:pt x="8902" y="8001"/>
                </a:lnTo>
                <a:lnTo>
                  <a:pt x="38925" y="8001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7641960" y="6450913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40">
                <a:moveTo>
                  <a:pt x="16281" y="0"/>
                </a:moveTo>
                <a:lnTo>
                  <a:pt x="11201" y="88"/>
                </a:lnTo>
                <a:lnTo>
                  <a:pt x="2641" y="546"/>
                </a:lnTo>
                <a:lnTo>
                  <a:pt x="0" y="660"/>
                </a:lnTo>
                <a:lnTo>
                  <a:pt x="0" y="65836"/>
                </a:lnTo>
                <a:lnTo>
                  <a:pt x="8902" y="65836"/>
                </a:lnTo>
                <a:lnTo>
                  <a:pt x="8902" y="37388"/>
                </a:lnTo>
                <a:lnTo>
                  <a:pt x="27969" y="37388"/>
                </a:lnTo>
                <a:lnTo>
                  <a:pt x="27000" y="35852"/>
                </a:lnTo>
                <a:lnTo>
                  <a:pt x="30467" y="35051"/>
                </a:lnTo>
                <a:lnTo>
                  <a:pt x="33477" y="33007"/>
                </a:lnTo>
                <a:lnTo>
                  <a:pt x="35564" y="30289"/>
                </a:lnTo>
                <a:lnTo>
                  <a:pt x="13093" y="30289"/>
                </a:lnTo>
                <a:lnTo>
                  <a:pt x="11023" y="30137"/>
                </a:lnTo>
                <a:lnTo>
                  <a:pt x="8902" y="29844"/>
                </a:lnTo>
                <a:lnTo>
                  <a:pt x="8902" y="8661"/>
                </a:lnTo>
                <a:lnTo>
                  <a:pt x="11493" y="8369"/>
                </a:lnTo>
                <a:lnTo>
                  <a:pt x="13258" y="8216"/>
                </a:lnTo>
                <a:lnTo>
                  <a:pt x="35502" y="8216"/>
                </a:lnTo>
                <a:lnTo>
                  <a:pt x="31959" y="3333"/>
                </a:lnTo>
                <a:lnTo>
                  <a:pt x="16281" y="0"/>
                </a:lnTo>
                <a:close/>
              </a:path>
              <a:path w="46354" h="66040">
                <a:moveTo>
                  <a:pt x="27969" y="37388"/>
                </a:moveTo>
                <a:lnTo>
                  <a:pt x="8902" y="37388"/>
                </a:lnTo>
                <a:lnTo>
                  <a:pt x="13195" y="37706"/>
                </a:lnTo>
                <a:lnTo>
                  <a:pt x="16344" y="37845"/>
                </a:lnTo>
                <a:lnTo>
                  <a:pt x="18326" y="37845"/>
                </a:lnTo>
                <a:lnTo>
                  <a:pt x="35725" y="65836"/>
                </a:lnTo>
                <a:lnTo>
                  <a:pt x="45910" y="65836"/>
                </a:lnTo>
                <a:lnTo>
                  <a:pt x="27969" y="37388"/>
                </a:lnTo>
                <a:close/>
              </a:path>
              <a:path w="46354" h="66040">
                <a:moveTo>
                  <a:pt x="35502" y="8216"/>
                </a:moveTo>
                <a:lnTo>
                  <a:pt x="19773" y="8216"/>
                </a:lnTo>
                <a:lnTo>
                  <a:pt x="23914" y="9016"/>
                </a:lnTo>
                <a:lnTo>
                  <a:pt x="29121" y="12217"/>
                </a:lnTo>
                <a:lnTo>
                  <a:pt x="30429" y="14846"/>
                </a:lnTo>
                <a:lnTo>
                  <a:pt x="30429" y="22910"/>
                </a:lnTo>
                <a:lnTo>
                  <a:pt x="29222" y="25971"/>
                </a:lnTo>
                <a:lnTo>
                  <a:pt x="24345" y="29425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41"/>
                </a:lnTo>
                <a:lnTo>
                  <a:pt x="39789" y="22758"/>
                </a:lnTo>
                <a:lnTo>
                  <a:pt x="39231" y="13357"/>
                </a:lnTo>
                <a:lnTo>
                  <a:pt x="35502" y="8216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7699112" y="6451575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76"/>
                </a:lnTo>
                <a:lnTo>
                  <a:pt x="38430" y="65176"/>
                </a:lnTo>
                <a:lnTo>
                  <a:pt x="38430" y="57175"/>
                </a:lnTo>
                <a:lnTo>
                  <a:pt x="8902" y="57175"/>
                </a:lnTo>
                <a:lnTo>
                  <a:pt x="8902" y="33667"/>
                </a:lnTo>
                <a:lnTo>
                  <a:pt x="30429" y="33667"/>
                </a:lnTo>
                <a:lnTo>
                  <a:pt x="30429" y="26111"/>
                </a:lnTo>
                <a:lnTo>
                  <a:pt x="8902" y="26111"/>
                </a:lnTo>
                <a:lnTo>
                  <a:pt x="8902" y="8001"/>
                </a:lnTo>
                <a:lnTo>
                  <a:pt x="38925" y="8001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7749355" y="6450441"/>
            <a:ext cx="36830" cy="67945"/>
          </a:xfrm>
          <a:custGeom>
            <a:avLst/>
            <a:gdLst/>
            <a:ahLst/>
            <a:cxnLst/>
            <a:rect l="l" t="t" r="r" b="b"/>
            <a:pathLst>
              <a:path w="36829" h="67945">
                <a:moveTo>
                  <a:pt x="3441" y="55143"/>
                </a:moveTo>
                <a:lnTo>
                  <a:pt x="177" y="63322"/>
                </a:lnTo>
                <a:lnTo>
                  <a:pt x="4279" y="66052"/>
                </a:lnTo>
                <a:lnTo>
                  <a:pt x="9220" y="67424"/>
                </a:lnTo>
                <a:lnTo>
                  <a:pt x="21590" y="67424"/>
                </a:lnTo>
                <a:lnTo>
                  <a:pt x="26847" y="65722"/>
                </a:lnTo>
                <a:lnTo>
                  <a:pt x="34095" y="59423"/>
                </a:lnTo>
                <a:lnTo>
                  <a:pt x="14325" y="59423"/>
                </a:lnTo>
                <a:lnTo>
                  <a:pt x="12128" y="59004"/>
                </a:lnTo>
                <a:lnTo>
                  <a:pt x="7162" y="57365"/>
                </a:lnTo>
                <a:lnTo>
                  <a:pt x="5092" y="56349"/>
                </a:lnTo>
                <a:lnTo>
                  <a:pt x="3441" y="55143"/>
                </a:lnTo>
                <a:close/>
              </a:path>
              <a:path w="36829" h="67945">
                <a:moveTo>
                  <a:pt x="25628" y="0"/>
                </a:moveTo>
                <a:lnTo>
                  <a:pt x="13017" y="0"/>
                </a:lnTo>
                <a:lnTo>
                  <a:pt x="8610" y="1600"/>
                </a:lnTo>
                <a:lnTo>
                  <a:pt x="5168" y="4825"/>
                </a:lnTo>
                <a:lnTo>
                  <a:pt x="1714" y="8026"/>
                </a:lnTo>
                <a:lnTo>
                  <a:pt x="86" y="11861"/>
                </a:lnTo>
                <a:lnTo>
                  <a:pt x="0" y="20929"/>
                </a:lnTo>
                <a:lnTo>
                  <a:pt x="901" y="24345"/>
                </a:lnTo>
                <a:lnTo>
                  <a:pt x="4419" y="30035"/>
                </a:lnTo>
                <a:lnTo>
                  <a:pt x="7531" y="32499"/>
                </a:lnTo>
                <a:lnTo>
                  <a:pt x="21945" y="39255"/>
                </a:lnTo>
                <a:lnTo>
                  <a:pt x="24892" y="41300"/>
                </a:lnTo>
                <a:lnTo>
                  <a:pt x="27228" y="45072"/>
                </a:lnTo>
                <a:lnTo>
                  <a:pt x="27813" y="47116"/>
                </a:lnTo>
                <a:lnTo>
                  <a:pt x="27813" y="52260"/>
                </a:lnTo>
                <a:lnTo>
                  <a:pt x="26758" y="54673"/>
                </a:lnTo>
                <a:lnTo>
                  <a:pt x="22542" y="58458"/>
                </a:lnTo>
                <a:lnTo>
                  <a:pt x="19761" y="59423"/>
                </a:lnTo>
                <a:lnTo>
                  <a:pt x="34095" y="59423"/>
                </a:lnTo>
                <a:lnTo>
                  <a:pt x="34709" y="58889"/>
                </a:lnTo>
                <a:lnTo>
                  <a:pt x="36677" y="54736"/>
                </a:lnTo>
                <a:lnTo>
                  <a:pt x="36612" y="45072"/>
                </a:lnTo>
                <a:lnTo>
                  <a:pt x="35775" y="41617"/>
                </a:lnTo>
                <a:lnTo>
                  <a:pt x="32194" y="35775"/>
                </a:lnTo>
                <a:lnTo>
                  <a:pt x="29070" y="33261"/>
                </a:lnTo>
                <a:lnTo>
                  <a:pt x="15836" y="26962"/>
                </a:lnTo>
                <a:lnTo>
                  <a:pt x="13550" y="25666"/>
                </a:lnTo>
                <a:lnTo>
                  <a:pt x="11328" y="23837"/>
                </a:lnTo>
                <a:lnTo>
                  <a:pt x="10464" y="22682"/>
                </a:lnTo>
                <a:lnTo>
                  <a:pt x="9220" y="19964"/>
                </a:lnTo>
                <a:lnTo>
                  <a:pt x="8902" y="18440"/>
                </a:lnTo>
                <a:lnTo>
                  <a:pt x="8902" y="14096"/>
                </a:lnTo>
                <a:lnTo>
                  <a:pt x="9779" y="11861"/>
                </a:lnTo>
                <a:lnTo>
                  <a:pt x="13258" y="8432"/>
                </a:lnTo>
                <a:lnTo>
                  <a:pt x="15621" y="7569"/>
                </a:lnTo>
                <a:lnTo>
                  <a:pt x="32102" y="7569"/>
                </a:lnTo>
                <a:lnTo>
                  <a:pt x="33477" y="3517"/>
                </a:lnTo>
                <a:lnTo>
                  <a:pt x="30645" y="1168"/>
                </a:lnTo>
                <a:lnTo>
                  <a:pt x="25628" y="0"/>
                </a:lnTo>
                <a:close/>
              </a:path>
              <a:path w="36829" h="67945">
                <a:moveTo>
                  <a:pt x="32102" y="7569"/>
                </a:moveTo>
                <a:lnTo>
                  <a:pt x="20726" y="7569"/>
                </a:lnTo>
                <a:lnTo>
                  <a:pt x="22974" y="7988"/>
                </a:lnTo>
                <a:lnTo>
                  <a:pt x="27863" y="9588"/>
                </a:lnTo>
                <a:lnTo>
                  <a:pt x="29654" y="10401"/>
                </a:lnTo>
                <a:lnTo>
                  <a:pt x="30848" y="11264"/>
                </a:lnTo>
                <a:lnTo>
                  <a:pt x="32102" y="756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7797730" y="6450408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62"/>
                </a:lnTo>
                <a:lnTo>
                  <a:pt x="0" y="23774"/>
                </a:lnTo>
                <a:lnTo>
                  <a:pt x="0" y="33452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27"/>
                </a:lnTo>
                <a:lnTo>
                  <a:pt x="46158" y="59448"/>
                </a:lnTo>
                <a:lnTo>
                  <a:pt x="20878" y="59448"/>
                </a:lnTo>
                <a:lnTo>
                  <a:pt x="16725" y="56934"/>
                </a:lnTo>
                <a:lnTo>
                  <a:pt x="10833" y="46926"/>
                </a:lnTo>
                <a:lnTo>
                  <a:pt x="9347" y="40678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4"/>
                </a:lnTo>
                <a:lnTo>
                  <a:pt x="41882" y="16931"/>
                </a:lnTo>
                <a:lnTo>
                  <a:pt x="44926" y="33098"/>
                </a:lnTo>
                <a:lnTo>
                  <a:pt x="44945" y="41490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48"/>
                </a:lnTo>
                <a:lnTo>
                  <a:pt x="46158" y="59448"/>
                </a:lnTo>
                <a:lnTo>
                  <a:pt x="47514" y="57742"/>
                </a:lnTo>
                <a:lnTo>
                  <a:pt x="52588" y="47076"/>
                </a:lnTo>
                <a:lnTo>
                  <a:pt x="54279" y="33098"/>
                </a:lnTo>
                <a:lnTo>
                  <a:pt x="52464" y="19222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7866810" y="6451574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76"/>
                </a:lnTo>
                <a:lnTo>
                  <a:pt x="38354" y="65176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7917521" y="6451574"/>
            <a:ext cx="45720" cy="66675"/>
          </a:xfrm>
          <a:custGeom>
            <a:avLst/>
            <a:gdLst/>
            <a:ahLst/>
            <a:cxnLst/>
            <a:rect l="l" t="t" r="r" b="b"/>
            <a:pathLst>
              <a:path w="45720" h="66675">
                <a:moveTo>
                  <a:pt x="8902" y="0"/>
                </a:moveTo>
                <a:lnTo>
                  <a:pt x="0" y="0"/>
                </a:lnTo>
                <a:lnTo>
                  <a:pt x="0" y="52057"/>
                </a:lnTo>
                <a:lnTo>
                  <a:pt x="1968" y="57251"/>
                </a:lnTo>
                <a:lnTo>
                  <a:pt x="9855" y="64477"/>
                </a:lnTo>
                <a:lnTo>
                  <a:pt x="15481" y="66293"/>
                </a:lnTo>
                <a:lnTo>
                  <a:pt x="29870" y="66293"/>
                </a:lnTo>
                <a:lnTo>
                  <a:pt x="35471" y="64439"/>
                </a:lnTo>
                <a:lnTo>
                  <a:pt x="42330" y="58280"/>
                </a:lnTo>
                <a:lnTo>
                  <a:pt x="18542" y="58280"/>
                </a:lnTo>
                <a:lnTo>
                  <a:pt x="15201" y="56997"/>
                </a:lnTo>
                <a:lnTo>
                  <a:pt x="10147" y="51866"/>
                </a:lnTo>
                <a:lnTo>
                  <a:pt x="8926" y="48666"/>
                </a:lnTo>
                <a:lnTo>
                  <a:pt x="8902" y="0"/>
                </a:lnTo>
                <a:close/>
              </a:path>
              <a:path w="45720" h="66675">
                <a:moveTo>
                  <a:pt x="45732" y="0"/>
                </a:moveTo>
                <a:lnTo>
                  <a:pt x="36830" y="0"/>
                </a:lnTo>
                <a:lnTo>
                  <a:pt x="36830" y="48666"/>
                </a:lnTo>
                <a:lnTo>
                  <a:pt x="35585" y="52057"/>
                </a:lnTo>
                <a:lnTo>
                  <a:pt x="30569" y="56997"/>
                </a:lnTo>
                <a:lnTo>
                  <a:pt x="27076" y="58280"/>
                </a:lnTo>
                <a:lnTo>
                  <a:pt x="42330" y="58280"/>
                </a:lnTo>
                <a:lnTo>
                  <a:pt x="43688" y="57061"/>
                </a:lnTo>
                <a:lnTo>
                  <a:pt x="45677" y="52057"/>
                </a:lnTo>
                <a:lnTo>
                  <a:pt x="4573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/>
          <p:nvPr/>
        </p:nvSpPr>
        <p:spPr>
          <a:xfrm>
            <a:off x="7975284" y="6451575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29" y="8001"/>
                </a:moveTo>
                <a:lnTo>
                  <a:pt x="20726" y="8001"/>
                </a:lnTo>
                <a:lnTo>
                  <a:pt x="20726" y="65176"/>
                </a:lnTo>
                <a:lnTo>
                  <a:pt x="29629" y="65176"/>
                </a:lnTo>
                <a:lnTo>
                  <a:pt x="29629" y="8001"/>
                </a:lnTo>
                <a:close/>
              </a:path>
              <a:path w="51434" h="65404">
                <a:moveTo>
                  <a:pt x="51295" y="0"/>
                </a:moveTo>
                <a:lnTo>
                  <a:pt x="0" y="0"/>
                </a:lnTo>
                <a:lnTo>
                  <a:pt x="0" y="8001"/>
                </a:lnTo>
                <a:lnTo>
                  <a:pt x="51295" y="8001"/>
                </a:lnTo>
                <a:lnTo>
                  <a:pt x="5129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44"/>
          <p:cNvSpPr/>
          <p:nvPr/>
        </p:nvSpPr>
        <p:spPr>
          <a:xfrm>
            <a:off x="8044630" y="6451576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76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8065425" y="6450408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62"/>
                </a:lnTo>
                <a:lnTo>
                  <a:pt x="0" y="23774"/>
                </a:lnTo>
                <a:lnTo>
                  <a:pt x="0" y="33452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27"/>
                </a:lnTo>
                <a:lnTo>
                  <a:pt x="46158" y="59448"/>
                </a:lnTo>
                <a:lnTo>
                  <a:pt x="20878" y="59448"/>
                </a:lnTo>
                <a:lnTo>
                  <a:pt x="16725" y="56934"/>
                </a:lnTo>
                <a:lnTo>
                  <a:pt x="10833" y="46926"/>
                </a:lnTo>
                <a:lnTo>
                  <a:pt x="9347" y="40678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4"/>
                </a:lnTo>
                <a:lnTo>
                  <a:pt x="41882" y="16931"/>
                </a:lnTo>
                <a:lnTo>
                  <a:pt x="44926" y="33098"/>
                </a:lnTo>
                <a:lnTo>
                  <a:pt x="44945" y="41490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48"/>
                </a:lnTo>
                <a:lnTo>
                  <a:pt x="46158" y="59448"/>
                </a:lnTo>
                <a:lnTo>
                  <a:pt x="47514" y="57742"/>
                </a:lnTo>
                <a:lnTo>
                  <a:pt x="52588" y="47076"/>
                </a:lnTo>
                <a:lnTo>
                  <a:pt x="54279" y="33098"/>
                </a:lnTo>
                <a:lnTo>
                  <a:pt x="52464" y="19222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46"/>
          <p:cNvSpPr/>
          <p:nvPr/>
        </p:nvSpPr>
        <p:spPr>
          <a:xfrm>
            <a:off x="8134510" y="6451570"/>
            <a:ext cx="45085" cy="66675"/>
          </a:xfrm>
          <a:custGeom>
            <a:avLst/>
            <a:gdLst/>
            <a:ahLst/>
            <a:cxnLst/>
            <a:rect l="l" t="t" r="r" b="b"/>
            <a:pathLst>
              <a:path w="45084" h="66675">
                <a:moveTo>
                  <a:pt x="16945" y="18415"/>
                </a:moveTo>
                <a:lnTo>
                  <a:pt x="8445" y="18415"/>
                </a:lnTo>
                <a:lnTo>
                  <a:pt x="42138" y="66078"/>
                </a:lnTo>
                <a:lnTo>
                  <a:pt x="44792" y="66078"/>
                </a:lnTo>
                <a:lnTo>
                  <a:pt x="44792" y="45072"/>
                </a:lnTo>
                <a:lnTo>
                  <a:pt x="36347" y="45072"/>
                </a:lnTo>
                <a:lnTo>
                  <a:pt x="16945" y="18415"/>
                </a:lnTo>
                <a:close/>
              </a:path>
              <a:path w="45084" h="66675">
                <a:moveTo>
                  <a:pt x="3543" y="0"/>
                </a:moveTo>
                <a:lnTo>
                  <a:pt x="0" y="0"/>
                </a:lnTo>
                <a:lnTo>
                  <a:pt x="0" y="65176"/>
                </a:lnTo>
                <a:lnTo>
                  <a:pt x="8445" y="65176"/>
                </a:lnTo>
                <a:lnTo>
                  <a:pt x="8445" y="18415"/>
                </a:lnTo>
                <a:lnTo>
                  <a:pt x="16945" y="18415"/>
                </a:lnTo>
                <a:lnTo>
                  <a:pt x="3543" y="0"/>
                </a:lnTo>
                <a:close/>
              </a:path>
              <a:path w="45084" h="66675">
                <a:moveTo>
                  <a:pt x="44792" y="0"/>
                </a:moveTo>
                <a:lnTo>
                  <a:pt x="36347" y="0"/>
                </a:lnTo>
                <a:lnTo>
                  <a:pt x="36347" y="45072"/>
                </a:lnTo>
                <a:lnTo>
                  <a:pt x="44792" y="45072"/>
                </a:lnTo>
                <a:lnTo>
                  <a:pt x="4479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2318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0200" y="1019910"/>
            <a:ext cx="6684216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uk-UA" dirty="0"/>
              <a:t>Результати НАБУ</a:t>
            </a:r>
            <a:r>
              <a:rPr lang="ru-RU" sz="1100" kern="1200" dirty="0">
                <a:solidFill>
                  <a:prstClr val="black"/>
                </a:solidFill>
                <a:latin typeface="Cambria" pitchFamily="18" charset="0"/>
                <a:ea typeface="+mn-ea"/>
                <a:cs typeface="+mn-cs"/>
              </a:rPr>
              <a:t/>
            </a:r>
            <a:br>
              <a:rPr lang="ru-RU" sz="1100" kern="1200" dirty="0">
                <a:solidFill>
                  <a:prstClr val="black"/>
                </a:solidFill>
                <a:latin typeface="Cambria" pitchFamily="18" charset="0"/>
                <a:ea typeface="+mn-ea"/>
                <a:cs typeface="+mn-cs"/>
              </a:rPr>
            </a:br>
            <a:endParaRPr sz="1100" dirty="0"/>
          </a:p>
        </p:txBody>
      </p:sp>
      <p:sp>
        <p:nvSpPr>
          <p:cNvPr id="5" name="object 5"/>
          <p:cNvSpPr/>
          <p:nvPr/>
        </p:nvSpPr>
        <p:spPr>
          <a:xfrm>
            <a:off x="1359314" y="2"/>
            <a:ext cx="46355" cy="1428115"/>
          </a:xfrm>
          <a:custGeom>
            <a:avLst/>
            <a:gdLst/>
            <a:ahLst/>
            <a:cxnLst/>
            <a:rect l="l" t="t" r="r" b="b"/>
            <a:pathLst>
              <a:path w="46355" h="1428115">
                <a:moveTo>
                  <a:pt x="0" y="4"/>
                </a:moveTo>
                <a:lnTo>
                  <a:pt x="0" y="1427543"/>
                </a:lnTo>
                <a:lnTo>
                  <a:pt x="45986" y="1378623"/>
                </a:lnTo>
                <a:lnTo>
                  <a:pt x="45986" y="4"/>
                </a:lnTo>
                <a:lnTo>
                  <a:pt x="0" y="4"/>
                </a:lnTo>
              </a:path>
            </a:pathLst>
          </a:custGeom>
          <a:solidFill>
            <a:srgbClr val="A92B45"/>
          </a:solidFill>
        </p:spPr>
        <p:txBody>
          <a:bodyPr wrap="square" lIns="0" tIns="0" rIns="0" bIns="0" rtlCol="0"/>
          <a:lstStyle/>
          <a:p>
            <a:endParaRPr sz="1000" dirty="0"/>
          </a:p>
        </p:txBody>
      </p:sp>
      <p:sp>
        <p:nvSpPr>
          <p:cNvPr id="12" name="object 12"/>
          <p:cNvSpPr/>
          <p:nvPr/>
        </p:nvSpPr>
        <p:spPr>
          <a:xfrm>
            <a:off x="8284416" y="6270012"/>
            <a:ext cx="455930" cy="288925"/>
          </a:xfrm>
          <a:custGeom>
            <a:avLst/>
            <a:gdLst/>
            <a:ahLst/>
            <a:cxnLst/>
            <a:rect l="l" t="t" r="r" b="b"/>
            <a:pathLst>
              <a:path w="455929" h="288925">
                <a:moveTo>
                  <a:pt x="59131" y="0"/>
                </a:moveTo>
                <a:lnTo>
                  <a:pt x="21958" y="0"/>
                </a:lnTo>
                <a:lnTo>
                  <a:pt x="0" y="23558"/>
                </a:lnTo>
                <a:lnTo>
                  <a:pt x="36791" y="23558"/>
                </a:lnTo>
                <a:lnTo>
                  <a:pt x="124929" y="288328"/>
                </a:lnTo>
                <a:lnTo>
                  <a:pt x="153746" y="288328"/>
                </a:lnTo>
                <a:lnTo>
                  <a:pt x="166641" y="249351"/>
                </a:lnTo>
                <a:lnTo>
                  <a:pt x="139128" y="249351"/>
                </a:lnTo>
                <a:lnTo>
                  <a:pt x="59131" y="0"/>
                </a:lnTo>
                <a:close/>
              </a:path>
              <a:path w="455929" h="288925">
                <a:moveTo>
                  <a:pt x="420312" y="23558"/>
                </a:moveTo>
                <a:lnTo>
                  <a:pt x="334784" y="23558"/>
                </a:lnTo>
                <a:lnTo>
                  <a:pt x="347863" y="23801"/>
                </a:lnTo>
                <a:lnTo>
                  <a:pt x="360312" y="24529"/>
                </a:lnTo>
                <a:lnTo>
                  <a:pt x="399351" y="39065"/>
                </a:lnTo>
                <a:lnTo>
                  <a:pt x="409457" y="69937"/>
                </a:lnTo>
                <a:lnTo>
                  <a:pt x="408496" y="85114"/>
                </a:lnTo>
                <a:lnTo>
                  <a:pt x="376593" y="120998"/>
                </a:lnTo>
                <a:lnTo>
                  <a:pt x="316903" y="125488"/>
                </a:lnTo>
                <a:lnTo>
                  <a:pt x="316903" y="147421"/>
                </a:lnTo>
                <a:lnTo>
                  <a:pt x="350227" y="147421"/>
                </a:lnTo>
                <a:lnTo>
                  <a:pt x="363274" y="147888"/>
                </a:lnTo>
                <a:lnTo>
                  <a:pt x="401111" y="157018"/>
                </a:lnTo>
                <a:lnTo>
                  <a:pt x="425400" y="186476"/>
                </a:lnTo>
                <a:lnTo>
                  <a:pt x="427787" y="198703"/>
                </a:lnTo>
                <a:lnTo>
                  <a:pt x="427430" y="215630"/>
                </a:lnTo>
                <a:lnTo>
                  <a:pt x="400029" y="257723"/>
                </a:lnTo>
                <a:lnTo>
                  <a:pt x="281177" y="264782"/>
                </a:lnTo>
                <a:lnTo>
                  <a:pt x="222694" y="264782"/>
                </a:lnTo>
                <a:lnTo>
                  <a:pt x="222694" y="288328"/>
                </a:lnTo>
                <a:lnTo>
                  <a:pt x="365645" y="288328"/>
                </a:lnTo>
                <a:lnTo>
                  <a:pt x="378458" y="287802"/>
                </a:lnTo>
                <a:lnTo>
                  <a:pt x="418071" y="277903"/>
                </a:lnTo>
                <a:lnTo>
                  <a:pt x="450687" y="241917"/>
                </a:lnTo>
                <a:lnTo>
                  <a:pt x="455802" y="206298"/>
                </a:lnTo>
                <a:lnTo>
                  <a:pt x="454885" y="191054"/>
                </a:lnTo>
                <a:lnTo>
                  <a:pt x="432164" y="149408"/>
                </a:lnTo>
                <a:lnTo>
                  <a:pt x="409643" y="137432"/>
                </a:lnTo>
                <a:lnTo>
                  <a:pt x="413975" y="127553"/>
                </a:lnTo>
                <a:lnTo>
                  <a:pt x="434885" y="94350"/>
                </a:lnTo>
                <a:lnTo>
                  <a:pt x="437121" y="69849"/>
                </a:lnTo>
                <a:lnTo>
                  <a:pt x="436100" y="55235"/>
                </a:lnTo>
                <a:lnTo>
                  <a:pt x="433039" y="42780"/>
                </a:lnTo>
                <a:lnTo>
                  <a:pt x="427940" y="32488"/>
                </a:lnTo>
                <a:lnTo>
                  <a:pt x="420312" y="23558"/>
                </a:lnTo>
                <a:close/>
              </a:path>
              <a:path w="455929" h="288925">
                <a:moveTo>
                  <a:pt x="281012" y="63372"/>
                </a:moveTo>
                <a:lnTo>
                  <a:pt x="253415" y="92748"/>
                </a:lnTo>
                <a:lnTo>
                  <a:pt x="253555" y="264782"/>
                </a:lnTo>
                <a:lnTo>
                  <a:pt x="281177" y="264782"/>
                </a:lnTo>
                <a:lnTo>
                  <a:pt x="281012" y="63372"/>
                </a:lnTo>
                <a:close/>
              </a:path>
              <a:path w="455929" h="288925">
                <a:moveTo>
                  <a:pt x="275589" y="0"/>
                </a:moveTo>
                <a:lnTo>
                  <a:pt x="220357" y="0"/>
                </a:lnTo>
                <a:lnTo>
                  <a:pt x="139128" y="249351"/>
                </a:lnTo>
                <a:lnTo>
                  <a:pt x="166641" y="249351"/>
                </a:lnTo>
                <a:lnTo>
                  <a:pt x="177888" y="215630"/>
                </a:lnTo>
                <a:lnTo>
                  <a:pt x="189934" y="179811"/>
                </a:lnTo>
                <a:lnTo>
                  <a:pt x="208316" y="125460"/>
                </a:lnTo>
                <a:lnTo>
                  <a:pt x="219786" y="91318"/>
                </a:lnTo>
                <a:lnTo>
                  <a:pt x="231285" y="56817"/>
                </a:lnTo>
                <a:lnTo>
                  <a:pt x="238690" y="34443"/>
                </a:lnTo>
                <a:lnTo>
                  <a:pt x="247738" y="23558"/>
                </a:lnTo>
                <a:lnTo>
                  <a:pt x="420312" y="23558"/>
                </a:lnTo>
                <a:lnTo>
                  <a:pt x="419057" y="22089"/>
                </a:lnTo>
                <a:lnTo>
                  <a:pt x="383012" y="4049"/>
                </a:lnTo>
                <a:lnTo>
                  <a:pt x="345525" y="143"/>
                </a:lnTo>
                <a:lnTo>
                  <a:pt x="275589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sz="1000" dirty="0"/>
          </a:p>
        </p:txBody>
      </p:sp>
      <p:sp>
        <p:nvSpPr>
          <p:cNvPr id="13" name="object 13"/>
          <p:cNvSpPr/>
          <p:nvPr/>
        </p:nvSpPr>
        <p:spPr>
          <a:xfrm>
            <a:off x="8767799" y="6270011"/>
            <a:ext cx="27940" cy="67310"/>
          </a:xfrm>
          <a:custGeom>
            <a:avLst/>
            <a:gdLst/>
            <a:ahLst/>
            <a:cxnLst/>
            <a:rect l="l" t="t" r="r" b="b"/>
            <a:pathLst>
              <a:path w="27940" h="67310">
                <a:moveTo>
                  <a:pt x="27571" y="0"/>
                </a:moveTo>
                <a:lnTo>
                  <a:pt x="0" y="0"/>
                </a:lnTo>
                <a:lnTo>
                  <a:pt x="0" y="66954"/>
                </a:lnTo>
                <a:lnTo>
                  <a:pt x="27571" y="37604"/>
                </a:lnTo>
                <a:lnTo>
                  <a:pt x="27571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sz="1000" dirty="0"/>
          </a:p>
        </p:txBody>
      </p:sp>
      <p:sp>
        <p:nvSpPr>
          <p:cNvPr id="14" name="object 14"/>
          <p:cNvSpPr/>
          <p:nvPr/>
        </p:nvSpPr>
        <p:spPr>
          <a:xfrm>
            <a:off x="7231663" y="6311641"/>
            <a:ext cx="76835" cy="66675"/>
          </a:xfrm>
          <a:custGeom>
            <a:avLst/>
            <a:gdLst/>
            <a:ahLst/>
            <a:cxnLst/>
            <a:rect l="l" t="t" r="r" b="b"/>
            <a:pathLst>
              <a:path w="76834" h="66675">
                <a:moveTo>
                  <a:pt x="9258" y="0"/>
                </a:moveTo>
                <a:lnTo>
                  <a:pt x="0" y="0"/>
                </a:lnTo>
                <a:lnTo>
                  <a:pt x="20561" y="66078"/>
                </a:lnTo>
                <a:lnTo>
                  <a:pt x="23367" y="66078"/>
                </a:lnTo>
                <a:lnTo>
                  <a:pt x="30000" y="45529"/>
                </a:lnTo>
                <a:lnTo>
                  <a:pt x="22339" y="45529"/>
                </a:lnTo>
                <a:lnTo>
                  <a:pt x="9258" y="0"/>
                </a:lnTo>
                <a:close/>
              </a:path>
              <a:path w="76834" h="66675">
                <a:moveTo>
                  <a:pt x="46365" y="21145"/>
                </a:moveTo>
                <a:lnTo>
                  <a:pt x="37871" y="21145"/>
                </a:lnTo>
                <a:lnTo>
                  <a:pt x="53390" y="66078"/>
                </a:lnTo>
                <a:lnTo>
                  <a:pt x="56197" y="66078"/>
                </a:lnTo>
                <a:lnTo>
                  <a:pt x="62535" y="45440"/>
                </a:lnTo>
                <a:lnTo>
                  <a:pt x="53936" y="45440"/>
                </a:lnTo>
                <a:lnTo>
                  <a:pt x="46365" y="21145"/>
                </a:lnTo>
                <a:close/>
              </a:path>
              <a:path w="76834" h="66675">
                <a:moveTo>
                  <a:pt x="39776" y="0"/>
                </a:moveTo>
                <a:lnTo>
                  <a:pt x="36664" y="0"/>
                </a:lnTo>
                <a:lnTo>
                  <a:pt x="22339" y="45529"/>
                </a:lnTo>
                <a:lnTo>
                  <a:pt x="30000" y="45529"/>
                </a:lnTo>
                <a:lnTo>
                  <a:pt x="37871" y="21145"/>
                </a:lnTo>
                <a:lnTo>
                  <a:pt x="46365" y="21145"/>
                </a:lnTo>
                <a:lnTo>
                  <a:pt x="39776" y="0"/>
                </a:lnTo>
                <a:close/>
              </a:path>
              <a:path w="76834" h="66675">
                <a:moveTo>
                  <a:pt x="76492" y="0"/>
                </a:moveTo>
                <a:lnTo>
                  <a:pt x="67233" y="0"/>
                </a:lnTo>
                <a:lnTo>
                  <a:pt x="53936" y="45440"/>
                </a:lnTo>
                <a:lnTo>
                  <a:pt x="62535" y="45440"/>
                </a:lnTo>
                <a:lnTo>
                  <a:pt x="7649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sz="1000" dirty="0"/>
          </a:p>
        </p:txBody>
      </p:sp>
      <p:sp>
        <p:nvSpPr>
          <p:cNvPr id="15" name="object 15"/>
          <p:cNvSpPr/>
          <p:nvPr/>
        </p:nvSpPr>
        <p:spPr>
          <a:xfrm>
            <a:off x="7319956" y="6311643"/>
            <a:ext cx="46355" cy="65405"/>
          </a:xfrm>
          <a:custGeom>
            <a:avLst/>
            <a:gdLst/>
            <a:ahLst/>
            <a:cxnLst/>
            <a:rect l="l" t="t" r="r" b="b"/>
            <a:pathLst>
              <a:path w="4635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8902" y="65189"/>
                </a:lnTo>
                <a:lnTo>
                  <a:pt x="8902" y="33680"/>
                </a:lnTo>
                <a:lnTo>
                  <a:pt x="46278" y="33680"/>
                </a:lnTo>
                <a:lnTo>
                  <a:pt x="46278" y="26123"/>
                </a:lnTo>
                <a:lnTo>
                  <a:pt x="8902" y="26123"/>
                </a:lnTo>
                <a:lnTo>
                  <a:pt x="8902" y="0"/>
                </a:lnTo>
                <a:close/>
              </a:path>
              <a:path w="46354" h="65404">
                <a:moveTo>
                  <a:pt x="46278" y="33680"/>
                </a:moveTo>
                <a:lnTo>
                  <a:pt x="37376" y="33680"/>
                </a:lnTo>
                <a:lnTo>
                  <a:pt x="37376" y="65189"/>
                </a:lnTo>
                <a:lnTo>
                  <a:pt x="46278" y="65189"/>
                </a:lnTo>
                <a:lnTo>
                  <a:pt x="46278" y="33680"/>
                </a:lnTo>
                <a:close/>
              </a:path>
              <a:path w="46354" h="65404">
                <a:moveTo>
                  <a:pt x="46278" y="0"/>
                </a:moveTo>
                <a:lnTo>
                  <a:pt x="37376" y="0"/>
                </a:lnTo>
                <a:lnTo>
                  <a:pt x="37376" y="26123"/>
                </a:lnTo>
                <a:lnTo>
                  <a:pt x="46278" y="26123"/>
                </a:lnTo>
                <a:lnTo>
                  <a:pt x="46278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sz="1000" dirty="0"/>
          </a:p>
        </p:txBody>
      </p:sp>
      <p:sp>
        <p:nvSpPr>
          <p:cNvPr id="16" name="object 16"/>
          <p:cNvSpPr/>
          <p:nvPr/>
        </p:nvSpPr>
        <p:spPr>
          <a:xfrm>
            <a:off x="7390148" y="6311648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89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sz="1000" dirty="0"/>
          </a:p>
        </p:txBody>
      </p:sp>
      <p:sp>
        <p:nvSpPr>
          <p:cNvPr id="17" name="object 17"/>
          <p:cNvSpPr/>
          <p:nvPr/>
        </p:nvSpPr>
        <p:spPr>
          <a:xfrm>
            <a:off x="7408186" y="6311644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16" y="8013"/>
                </a:moveTo>
                <a:lnTo>
                  <a:pt x="20726" y="8013"/>
                </a:lnTo>
                <a:lnTo>
                  <a:pt x="20726" y="65189"/>
                </a:lnTo>
                <a:lnTo>
                  <a:pt x="29616" y="65189"/>
                </a:lnTo>
                <a:lnTo>
                  <a:pt x="29616" y="8013"/>
                </a:lnTo>
                <a:close/>
              </a:path>
              <a:path w="51434" h="65404">
                <a:moveTo>
                  <a:pt x="51282" y="0"/>
                </a:moveTo>
                <a:lnTo>
                  <a:pt x="0" y="0"/>
                </a:lnTo>
                <a:lnTo>
                  <a:pt x="0" y="8013"/>
                </a:lnTo>
                <a:lnTo>
                  <a:pt x="51282" y="8013"/>
                </a:lnTo>
                <a:lnTo>
                  <a:pt x="5128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sz="1000" dirty="0"/>
          </a:p>
        </p:txBody>
      </p:sp>
      <p:sp>
        <p:nvSpPr>
          <p:cNvPr id="18" name="object 18"/>
          <p:cNvSpPr/>
          <p:nvPr/>
        </p:nvSpPr>
        <p:spPr>
          <a:xfrm>
            <a:off x="7471510" y="6311644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89"/>
                </a:lnTo>
                <a:lnTo>
                  <a:pt x="38442" y="65189"/>
                </a:lnTo>
                <a:lnTo>
                  <a:pt x="38442" y="57175"/>
                </a:lnTo>
                <a:lnTo>
                  <a:pt x="8902" y="57175"/>
                </a:lnTo>
                <a:lnTo>
                  <a:pt x="8902" y="33680"/>
                </a:lnTo>
                <a:lnTo>
                  <a:pt x="30429" y="33680"/>
                </a:lnTo>
                <a:lnTo>
                  <a:pt x="30429" y="26123"/>
                </a:lnTo>
                <a:lnTo>
                  <a:pt x="8902" y="26123"/>
                </a:lnTo>
                <a:lnTo>
                  <a:pt x="8902" y="8013"/>
                </a:lnTo>
                <a:lnTo>
                  <a:pt x="38925" y="8013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sz="1000" dirty="0"/>
          </a:p>
        </p:txBody>
      </p:sp>
      <p:sp>
        <p:nvSpPr>
          <p:cNvPr id="19" name="object 19"/>
          <p:cNvSpPr/>
          <p:nvPr/>
        </p:nvSpPr>
        <p:spPr>
          <a:xfrm>
            <a:off x="7553774" y="6310529"/>
            <a:ext cx="47625" cy="67945"/>
          </a:xfrm>
          <a:custGeom>
            <a:avLst/>
            <a:gdLst/>
            <a:ahLst/>
            <a:cxnLst/>
            <a:rect l="l" t="t" r="r" b="b"/>
            <a:pathLst>
              <a:path w="47625" h="67945">
                <a:moveTo>
                  <a:pt x="35166" y="0"/>
                </a:moveTo>
                <a:lnTo>
                  <a:pt x="19811" y="0"/>
                </a:lnTo>
                <a:lnTo>
                  <a:pt x="13055" y="3225"/>
                </a:lnTo>
                <a:lnTo>
                  <a:pt x="7790" y="9724"/>
                </a:lnTo>
                <a:lnTo>
                  <a:pt x="1947" y="20597"/>
                </a:lnTo>
                <a:lnTo>
                  <a:pt x="0" y="33909"/>
                </a:lnTo>
                <a:lnTo>
                  <a:pt x="0" y="43967"/>
                </a:lnTo>
                <a:lnTo>
                  <a:pt x="2451" y="52057"/>
                </a:lnTo>
                <a:lnTo>
                  <a:pt x="12230" y="64338"/>
                </a:lnTo>
                <a:lnTo>
                  <a:pt x="18948" y="67411"/>
                </a:lnTo>
                <a:lnTo>
                  <a:pt x="35585" y="67411"/>
                </a:lnTo>
                <a:lnTo>
                  <a:pt x="42240" y="64846"/>
                </a:lnTo>
                <a:lnTo>
                  <a:pt x="47396" y="59715"/>
                </a:lnTo>
                <a:lnTo>
                  <a:pt x="47167" y="59397"/>
                </a:lnTo>
                <a:lnTo>
                  <a:pt x="22771" y="59397"/>
                </a:lnTo>
                <a:lnTo>
                  <a:pt x="18211" y="57099"/>
                </a:lnTo>
                <a:lnTo>
                  <a:pt x="11125" y="47879"/>
                </a:lnTo>
                <a:lnTo>
                  <a:pt x="9347" y="41859"/>
                </a:lnTo>
                <a:lnTo>
                  <a:pt x="9347" y="26682"/>
                </a:lnTo>
                <a:lnTo>
                  <a:pt x="11087" y="20320"/>
                </a:lnTo>
                <a:lnTo>
                  <a:pt x="17995" y="10477"/>
                </a:lnTo>
                <a:lnTo>
                  <a:pt x="22580" y="8013"/>
                </a:lnTo>
                <a:lnTo>
                  <a:pt x="42960" y="8013"/>
                </a:lnTo>
                <a:lnTo>
                  <a:pt x="44716" y="3517"/>
                </a:lnTo>
                <a:lnTo>
                  <a:pt x="40716" y="1181"/>
                </a:lnTo>
                <a:lnTo>
                  <a:pt x="35166" y="0"/>
                </a:lnTo>
                <a:close/>
              </a:path>
              <a:path w="47625" h="67945">
                <a:moveTo>
                  <a:pt x="42494" y="52908"/>
                </a:moveTo>
                <a:lnTo>
                  <a:pt x="39217" y="57251"/>
                </a:lnTo>
                <a:lnTo>
                  <a:pt x="34505" y="59397"/>
                </a:lnTo>
                <a:lnTo>
                  <a:pt x="47167" y="59397"/>
                </a:lnTo>
                <a:lnTo>
                  <a:pt x="42494" y="52908"/>
                </a:lnTo>
                <a:close/>
              </a:path>
              <a:path w="47625" h="67945">
                <a:moveTo>
                  <a:pt x="42960" y="8013"/>
                </a:moveTo>
                <a:lnTo>
                  <a:pt x="34404" y="8013"/>
                </a:lnTo>
                <a:lnTo>
                  <a:pt x="38900" y="9055"/>
                </a:lnTo>
                <a:lnTo>
                  <a:pt x="41744" y="11125"/>
                </a:lnTo>
                <a:lnTo>
                  <a:pt x="42960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sz="1000" dirty="0"/>
          </a:p>
        </p:txBody>
      </p:sp>
      <p:sp>
        <p:nvSpPr>
          <p:cNvPr id="20" name="object 20"/>
          <p:cNvSpPr/>
          <p:nvPr/>
        </p:nvSpPr>
        <p:spPr>
          <a:xfrm>
            <a:off x="7612838" y="6310489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75"/>
                </a:lnTo>
                <a:lnTo>
                  <a:pt x="0" y="23761"/>
                </a:lnTo>
                <a:lnTo>
                  <a:pt x="0" y="33438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14"/>
                </a:lnTo>
                <a:lnTo>
                  <a:pt x="46166" y="59436"/>
                </a:lnTo>
                <a:lnTo>
                  <a:pt x="20878" y="59436"/>
                </a:lnTo>
                <a:lnTo>
                  <a:pt x="16725" y="56946"/>
                </a:lnTo>
                <a:lnTo>
                  <a:pt x="10833" y="46913"/>
                </a:lnTo>
                <a:lnTo>
                  <a:pt x="9347" y="40665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3"/>
                </a:lnTo>
                <a:lnTo>
                  <a:pt x="41882" y="16926"/>
                </a:lnTo>
                <a:lnTo>
                  <a:pt x="44926" y="33098"/>
                </a:lnTo>
                <a:lnTo>
                  <a:pt x="44945" y="41503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36"/>
                </a:lnTo>
                <a:lnTo>
                  <a:pt x="46166" y="59436"/>
                </a:lnTo>
                <a:lnTo>
                  <a:pt x="47514" y="57742"/>
                </a:lnTo>
                <a:lnTo>
                  <a:pt x="52588" y="47080"/>
                </a:lnTo>
                <a:lnTo>
                  <a:pt x="54279" y="33098"/>
                </a:lnTo>
                <a:lnTo>
                  <a:pt x="52464" y="19217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sz="1000" dirty="0"/>
          </a:p>
        </p:txBody>
      </p:sp>
      <p:sp>
        <p:nvSpPr>
          <p:cNvPr id="21" name="object 21"/>
          <p:cNvSpPr/>
          <p:nvPr/>
        </p:nvSpPr>
        <p:spPr>
          <a:xfrm>
            <a:off x="7681918" y="6311643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38354" y="65189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sz="1000" dirty="0"/>
          </a:p>
        </p:txBody>
      </p:sp>
      <p:sp>
        <p:nvSpPr>
          <p:cNvPr id="22" name="object 22"/>
          <p:cNvSpPr/>
          <p:nvPr/>
        </p:nvSpPr>
        <p:spPr>
          <a:xfrm>
            <a:off x="7732611" y="6311643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38354" y="65189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sz="1000" dirty="0"/>
          </a:p>
        </p:txBody>
      </p:sp>
      <p:sp>
        <p:nvSpPr>
          <p:cNvPr id="23" name="object 23"/>
          <p:cNvSpPr/>
          <p:nvPr/>
        </p:nvSpPr>
        <p:spPr>
          <a:xfrm>
            <a:off x="7776806" y="6310752"/>
            <a:ext cx="53975" cy="66675"/>
          </a:xfrm>
          <a:custGeom>
            <a:avLst/>
            <a:gdLst/>
            <a:ahLst/>
            <a:cxnLst/>
            <a:rect l="l" t="t" r="r" b="b"/>
            <a:pathLst>
              <a:path w="53975" h="66675">
                <a:moveTo>
                  <a:pt x="28829" y="0"/>
                </a:moveTo>
                <a:lnTo>
                  <a:pt x="26466" y="0"/>
                </a:lnTo>
                <a:lnTo>
                  <a:pt x="0" y="66078"/>
                </a:lnTo>
                <a:lnTo>
                  <a:pt x="9969" y="66078"/>
                </a:lnTo>
                <a:lnTo>
                  <a:pt x="14770" y="52323"/>
                </a:lnTo>
                <a:lnTo>
                  <a:pt x="48278" y="52323"/>
                </a:lnTo>
                <a:lnTo>
                  <a:pt x="45847" y="45783"/>
                </a:lnTo>
                <a:lnTo>
                  <a:pt x="17132" y="45783"/>
                </a:lnTo>
                <a:lnTo>
                  <a:pt x="27228" y="17094"/>
                </a:lnTo>
                <a:lnTo>
                  <a:pt x="35183" y="17094"/>
                </a:lnTo>
                <a:lnTo>
                  <a:pt x="28829" y="0"/>
                </a:lnTo>
                <a:close/>
              </a:path>
              <a:path w="53975" h="66675">
                <a:moveTo>
                  <a:pt x="48278" y="52323"/>
                </a:moveTo>
                <a:lnTo>
                  <a:pt x="39014" y="52323"/>
                </a:lnTo>
                <a:lnTo>
                  <a:pt x="43510" y="66078"/>
                </a:lnTo>
                <a:lnTo>
                  <a:pt x="53390" y="66078"/>
                </a:lnTo>
                <a:lnTo>
                  <a:pt x="48278" y="52323"/>
                </a:lnTo>
                <a:close/>
              </a:path>
              <a:path w="53975" h="66675">
                <a:moveTo>
                  <a:pt x="35183" y="17094"/>
                </a:moveTo>
                <a:lnTo>
                  <a:pt x="27228" y="17094"/>
                </a:lnTo>
                <a:lnTo>
                  <a:pt x="36487" y="45783"/>
                </a:lnTo>
                <a:lnTo>
                  <a:pt x="45847" y="45783"/>
                </a:lnTo>
                <a:lnTo>
                  <a:pt x="35183" y="17094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sz="1000" dirty="0"/>
          </a:p>
        </p:txBody>
      </p:sp>
      <p:sp>
        <p:nvSpPr>
          <p:cNvPr id="24" name="object 24"/>
          <p:cNvSpPr/>
          <p:nvPr/>
        </p:nvSpPr>
        <p:spPr>
          <a:xfrm>
            <a:off x="7842057" y="6310981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39">
                <a:moveTo>
                  <a:pt x="16281" y="0"/>
                </a:moveTo>
                <a:lnTo>
                  <a:pt x="11201" y="101"/>
                </a:lnTo>
                <a:lnTo>
                  <a:pt x="2641" y="558"/>
                </a:lnTo>
                <a:lnTo>
                  <a:pt x="0" y="660"/>
                </a:lnTo>
                <a:lnTo>
                  <a:pt x="0" y="65849"/>
                </a:lnTo>
                <a:lnTo>
                  <a:pt x="8902" y="65849"/>
                </a:lnTo>
                <a:lnTo>
                  <a:pt x="8902" y="37414"/>
                </a:lnTo>
                <a:lnTo>
                  <a:pt x="27984" y="37414"/>
                </a:lnTo>
                <a:lnTo>
                  <a:pt x="27000" y="35852"/>
                </a:lnTo>
                <a:lnTo>
                  <a:pt x="30467" y="35052"/>
                </a:lnTo>
                <a:lnTo>
                  <a:pt x="33477" y="33020"/>
                </a:lnTo>
                <a:lnTo>
                  <a:pt x="35564" y="30289"/>
                </a:lnTo>
                <a:lnTo>
                  <a:pt x="13093" y="30289"/>
                </a:lnTo>
                <a:lnTo>
                  <a:pt x="11023" y="30149"/>
                </a:lnTo>
                <a:lnTo>
                  <a:pt x="8902" y="29857"/>
                </a:lnTo>
                <a:lnTo>
                  <a:pt x="8902" y="8674"/>
                </a:lnTo>
                <a:lnTo>
                  <a:pt x="11493" y="8369"/>
                </a:lnTo>
                <a:lnTo>
                  <a:pt x="13258" y="8229"/>
                </a:lnTo>
                <a:lnTo>
                  <a:pt x="35503" y="8229"/>
                </a:lnTo>
                <a:lnTo>
                  <a:pt x="31956" y="3340"/>
                </a:lnTo>
                <a:lnTo>
                  <a:pt x="16281" y="0"/>
                </a:lnTo>
                <a:close/>
              </a:path>
              <a:path w="46354" h="66039">
                <a:moveTo>
                  <a:pt x="27984" y="37414"/>
                </a:moveTo>
                <a:lnTo>
                  <a:pt x="8902" y="37414"/>
                </a:lnTo>
                <a:lnTo>
                  <a:pt x="13195" y="37706"/>
                </a:lnTo>
                <a:lnTo>
                  <a:pt x="16344" y="37858"/>
                </a:lnTo>
                <a:lnTo>
                  <a:pt x="18326" y="37858"/>
                </a:lnTo>
                <a:lnTo>
                  <a:pt x="35725" y="65849"/>
                </a:lnTo>
                <a:lnTo>
                  <a:pt x="45910" y="65849"/>
                </a:lnTo>
                <a:lnTo>
                  <a:pt x="27984" y="37414"/>
                </a:lnTo>
                <a:close/>
              </a:path>
              <a:path w="46354" h="66039">
                <a:moveTo>
                  <a:pt x="35503" y="8229"/>
                </a:moveTo>
                <a:lnTo>
                  <a:pt x="19773" y="8229"/>
                </a:lnTo>
                <a:lnTo>
                  <a:pt x="23914" y="9029"/>
                </a:lnTo>
                <a:lnTo>
                  <a:pt x="29121" y="12230"/>
                </a:lnTo>
                <a:lnTo>
                  <a:pt x="30429" y="14846"/>
                </a:lnTo>
                <a:lnTo>
                  <a:pt x="30429" y="22923"/>
                </a:lnTo>
                <a:lnTo>
                  <a:pt x="29222" y="25996"/>
                </a:lnTo>
                <a:lnTo>
                  <a:pt x="24345" y="29438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66"/>
                </a:lnTo>
                <a:lnTo>
                  <a:pt x="39789" y="22771"/>
                </a:lnTo>
                <a:lnTo>
                  <a:pt x="39230" y="13366"/>
                </a:lnTo>
                <a:lnTo>
                  <a:pt x="35503" y="822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sz="1000" dirty="0"/>
          </a:p>
        </p:txBody>
      </p:sp>
      <p:sp>
        <p:nvSpPr>
          <p:cNvPr id="25" name="object 25"/>
          <p:cNvSpPr/>
          <p:nvPr/>
        </p:nvSpPr>
        <p:spPr>
          <a:xfrm>
            <a:off x="7928106" y="6310529"/>
            <a:ext cx="47625" cy="67945"/>
          </a:xfrm>
          <a:custGeom>
            <a:avLst/>
            <a:gdLst/>
            <a:ahLst/>
            <a:cxnLst/>
            <a:rect l="l" t="t" r="r" b="b"/>
            <a:pathLst>
              <a:path w="47625" h="67945">
                <a:moveTo>
                  <a:pt x="35166" y="0"/>
                </a:moveTo>
                <a:lnTo>
                  <a:pt x="19811" y="0"/>
                </a:lnTo>
                <a:lnTo>
                  <a:pt x="13055" y="3225"/>
                </a:lnTo>
                <a:lnTo>
                  <a:pt x="7790" y="9724"/>
                </a:lnTo>
                <a:lnTo>
                  <a:pt x="1947" y="20597"/>
                </a:lnTo>
                <a:lnTo>
                  <a:pt x="0" y="33909"/>
                </a:lnTo>
                <a:lnTo>
                  <a:pt x="0" y="43967"/>
                </a:lnTo>
                <a:lnTo>
                  <a:pt x="2451" y="52057"/>
                </a:lnTo>
                <a:lnTo>
                  <a:pt x="12230" y="64338"/>
                </a:lnTo>
                <a:lnTo>
                  <a:pt x="18948" y="67411"/>
                </a:lnTo>
                <a:lnTo>
                  <a:pt x="35585" y="67411"/>
                </a:lnTo>
                <a:lnTo>
                  <a:pt x="42240" y="64846"/>
                </a:lnTo>
                <a:lnTo>
                  <a:pt x="47396" y="59715"/>
                </a:lnTo>
                <a:lnTo>
                  <a:pt x="47167" y="59397"/>
                </a:lnTo>
                <a:lnTo>
                  <a:pt x="22771" y="59397"/>
                </a:lnTo>
                <a:lnTo>
                  <a:pt x="18211" y="57099"/>
                </a:lnTo>
                <a:lnTo>
                  <a:pt x="11125" y="47879"/>
                </a:lnTo>
                <a:lnTo>
                  <a:pt x="9347" y="41859"/>
                </a:lnTo>
                <a:lnTo>
                  <a:pt x="9347" y="26682"/>
                </a:lnTo>
                <a:lnTo>
                  <a:pt x="11087" y="20320"/>
                </a:lnTo>
                <a:lnTo>
                  <a:pt x="17995" y="10477"/>
                </a:lnTo>
                <a:lnTo>
                  <a:pt x="22580" y="8013"/>
                </a:lnTo>
                <a:lnTo>
                  <a:pt x="42960" y="8013"/>
                </a:lnTo>
                <a:lnTo>
                  <a:pt x="44716" y="3517"/>
                </a:lnTo>
                <a:lnTo>
                  <a:pt x="40716" y="1181"/>
                </a:lnTo>
                <a:lnTo>
                  <a:pt x="35166" y="0"/>
                </a:lnTo>
                <a:close/>
              </a:path>
              <a:path w="47625" h="67945">
                <a:moveTo>
                  <a:pt x="42494" y="52908"/>
                </a:moveTo>
                <a:lnTo>
                  <a:pt x="39217" y="57251"/>
                </a:lnTo>
                <a:lnTo>
                  <a:pt x="34505" y="59397"/>
                </a:lnTo>
                <a:lnTo>
                  <a:pt x="47167" y="59397"/>
                </a:lnTo>
                <a:lnTo>
                  <a:pt x="42494" y="52908"/>
                </a:lnTo>
                <a:close/>
              </a:path>
              <a:path w="47625" h="67945">
                <a:moveTo>
                  <a:pt x="42960" y="8013"/>
                </a:moveTo>
                <a:lnTo>
                  <a:pt x="34404" y="8013"/>
                </a:lnTo>
                <a:lnTo>
                  <a:pt x="38900" y="9055"/>
                </a:lnTo>
                <a:lnTo>
                  <a:pt x="41744" y="11125"/>
                </a:lnTo>
                <a:lnTo>
                  <a:pt x="42960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sz="1000" dirty="0"/>
          </a:p>
        </p:txBody>
      </p:sp>
      <p:sp>
        <p:nvSpPr>
          <p:cNvPr id="26" name="object 26"/>
          <p:cNvSpPr/>
          <p:nvPr/>
        </p:nvSpPr>
        <p:spPr>
          <a:xfrm>
            <a:off x="7990721" y="6310981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39">
                <a:moveTo>
                  <a:pt x="16281" y="0"/>
                </a:moveTo>
                <a:lnTo>
                  <a:pt x="11201" y="101"/>
                </a:lnTo>
                <a:lnTo>
                  <a:pt x="2641" y="558"/>
                </a:lnTo>
                <a:lnTo>
                  <a:pt x="0" y="660"/>
                </a:lnTo>
                <a:lnTo>
                  <a:pt x="0" y="65849"/>
                </a:lnTo>
                <a:lnTo>
                  <a:pt x="8902" y="65849"/>
                </a:lnTo>
                <a:lnTo>
                  <a:pt x="8902" y="37414"/>
                </a:lnTo>
                <a:lnTo>
                  <a:pt x="27984" y="37414"/>
                </a:lnTo>
                <a:lnTo>
                  <a:pt x="27000" y="35852"/>
                </a:lnTo>
                <a:lnTo>
                  <a:pt x="30467" y="35052"/>
                </a:lnTo>
                <a:lnTo>
                  <a:pt x="33477" y="33020"/>
                </a:lnTo>
                <a:lnTo>
                  <a:pt x="35564" y="30289"/>
                </a:lnTo>
                <a:lnTo>
                  <a:pt x="13093" y="30289"/>
                </a:lnTo>
                <a:lnTo>
                  <a:pt x="11036" y="30149"/>
                </a:lnTo>
                <a:lnTo>
                  <a:pt x="8902" y="29857"/>
                </a:lnTo>
                <a:lnTo>
                  <a:pt x="8902" y="8674"/>
                </a:lnTo>
                <a:lnTo>
                  <a:pt x="11493" y="8369"/>
                </a:lnTo>
                <a:lnTo>
                  <a:pt x="13258" y="8229"/>
                </a:lnTo>
                <a:lnTo>
                  <a:pt x="35503" y="8229"/>
                </a:lnTo>
                <a:lnTo>
                  <a:pt x="31956" y="3340"/>
                </a:lnTo>
                <a:lnTo>
                  <a:pt x="16281" y="0"/>
                </a:lnTo>
                <a:close/>
              </a:path>
              <a:path w="46354" h="66039">
                <a:moveTo>
                  <a:pt x="27984" y="37414"/>
                </a:moveTo>
                <a:lnTo>
                  <a:pt x="8902" y="37414"/>
                </a:lnTo>
                <a:lnTo>
                  <a:pt x="13195" y="37706"/>
                </a:lnTo>
                <a:lnTo>
                  <a:pt x="16344" y="37858"/>
                </a:lnTo>
                <a:lnTo>
                  <a:pt x="18326" y="37858"/>
                </a:lnTo>
                <a:lnTo>
                  <a:pt x="35725" y="65849"/>
                </a:lnTo>
                <a:lnTo>
                  <a:pt x="45910" y="65849"/>
                </a:lnTo>
                <a:lnTo>
                  <a:pt x="27984" y="37414"/>
                </a:lnTo>
                <a:close/>
              </a:path>
              <a:path w="46354" h="66039">
                <a:moveTo>
                  <a:pt x="35503" y="8229"/>
                </a:moveTo>
                <a:lnTo>
                  <a:pt x="19773" y="8229"/>
                </a:lnTo>
                <a:lnTo>
                  <a:pt x="23914" y="9029"/>
                </a:lnTo>
                <a:lnTo>
                  <a:pt x="29121" y="12230"/>
                </a:lnTo>
                <a:lnTo>
                  <a:pt x="30429" y="14846"/>
                </a:lnTo>
                <a:lnTo>
                  <a:pt x="30429" y="22923"/>
                </a:lnTo>
                <a:lnTo>
                  <a:pt x="29222" y="25996"/>
                </a:lnTo>
                <a:lnTo>
                  <a:pt x="24345" y="29438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66"/>
                </a:lnTo>
                <a:lnTo>
                  <a:pt x="39789" y="22771"/>
                </a:lnTo>
                <a:lnTo>
                  <a:pt x="39230" y="13366"/>
                </a:lnTo>
                <a:lnTo>
                  <a:pt x="35503" y="822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sz="1000" dirty="0"/>
          </a:p>
        </p:txBody>
      </p:sp>
      <p:sp>
        <p:nvSpPr>
          <p:cNvPr id="27" name="object 27"/>
          <p:cNvSpPr/>
          <p:nvPr/>
        </p:nvSpPr>
        <p:spPr>
          <a:xfrm>
            <a:off x="8053889" y="6311648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89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sz="1000" dirty="0"/>
          </a:p>
        </p:txBody>
      </p:sp>
      <p:sp>
        <p:nvSpPr>
          <p:cNvPr id="28" name="object 28"/>
          <p:cNvSpPr/>
          <p:nvPr/>
        </p:nvSpPr>
        <p:spPr>
          <a:xfrm>
            <a:off x="8072019" y="6311643"/>
            <a:ext cx="63500" cy="66675"/>
          </a:xfrm>
          <a:custGeom>
            <a:avLst/>
            <a:gdLst/>
            <a:ahLst/>
            <a:cxnLst/>
            <a:rect l="l" t="t" r="r" b="b"/>
            <a:pathLst>
              <a:path w="63500" h="66675">
                <a:moveTo>
                  <a:pt x="23849" y="23317"/>
                </a:moveTo>
                <a:lnTo>
                  <a:pt x="16001" y="23317"/>
                </a:lnTo>
                <a:lnTo>
                  <a:pt x="30645" y="66078"/>
                </a:lnTo>
                <a:lnTo>
                  <a:pt x="32867" y="66078"/>
                </a:lnTo>
                <a:lnTo>
                  <a:pt x="39033" y="47574"/>
                </a:lnTo>
                <a:lnTo>
                  <a:pt x="31762" y="47574"/>
                </a:lnTo>
                <a:lnTo>
                  <a:pt x="23849" y="23317"/>
                </a:lnTo>
                <a:close/>
              </a:path>
              <a:path w="63500" h="66675">
                <a:moveTo>
                  <a:pt x="16243" y="0"/>
                </a:moveTo>
                <a:lnTo>
                  <a:pt x="12179" y="0"/>
                </a:lnTo>
                <a:lnTo>
                  <a:pt x="0" y="65189"/>
                </a:lnTo>
                <a:lnTo>
                  <a:pt x="8458" y="65189"/>
                </a:lnTo>
                <a:lnTo>
                  <a:pt x="16001" y="23317"/>
                </a:lnTo>
                <a:lnTo>
                  <a:pt x="23849" y="23317"/>
                </a:lnTo>
                <a:lnTo>
                  <a:pt x="16243" y="0"/>
                </a:lnTo>
                <a:close/>
              </a:path>
              <a:path w="63500" h="66675">
                <a:moveTo>
                  <a:pt x="54817" y="23317"/>
                </a:moveTo>
                <a:lnTo>
                  <a:pt x="47116" y="23317"/>
                </a:lnTo>
                <a:lnTo>
                  <a:pt x="54851" y="65189"/>
                </a:lnTo>
                <a:lnTo>
                  <a:pt x="63309" y="65189"/>
                </a:lnTo>
                <a:lnTo>
                  <a:pt x="54817" y="23317"/>
                </a:lnTo>
                <a:close/>
              </a:path>
              <a:path w="63500" h="66675">
                <a:moveTo>
                  <a:pt x="50088" y="0"/>
                </a:moveTo>
                <a:lnTo>
                  <a:pt x="46088" y="0"/>
                </a:lnTo>
                <a:lnTo>
                  <a:pt x="31762" y="47574"/>
                </a:lnTo>
                <a:lnTo>
                  <a:pt x="39033" y="47574"/>
                </a:lnTo>
                <a:lnTo>
                  <a:pt x="47116" y="23317"/>
                </a:lnTo>
                <a:lnTo>
                  <a:pt x="54817" y="23317"/>
                </a:lnTo>
                <a:lnTo>
                  <a:pt x="50088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sz="1000" dirty="0"/>
          </a:p>
        </p:txBody>
      </p:sp>
      <p:sp>
        <p:nvSpPr>
          <p:cNvPr id="29" name="object 29"/>
          <p:cNvSpPr/>
          <p:nvPr/>
        </p:nvSpPr>
        <p:spPr>
          <a:xfrm>
            <a:off x="8146995" y="6311644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89"/>
                </a:lnTo>
                <a:lnTo>
                  <a:pt x="38442" y="65189"/>
                </a:lnTo>
                <a:lnTo>
                  <a:pt x="38442" y="57175"/>
                </a:lnTo>
                <a:lnTo>
                  <a:pt x="8902" y="57175"/>
                </a:lnTo>
                <a:lnTo>
                  <a:pt x="8902" y="33680"/>
                </a:lnTo>
                <a:lnTo>
                  <a:pt x="30429" y="33680"/>
                </a:lnTo>
                <a:lnTo>
                  <a:pt x="30429" y="26123"/>
                </a:lnTo>
                <a:lnTo>
                  <a:pt x="8902" y="26123"/>
                </a:lnTo>
                <a:lnTo>
                  <a:pt x="8902" y="8013"/>
                </a:lnTo>
                <a:lnTo>
                  <a:pt x="38925" y="8013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sz="1000" dirty="0"/>
          </a:p>
        </p:txBody>
      </p:sp>
      <p:sp>
        <p:nvSpPr>
          <p:cNvPr id="30" name="object 30"/>
          <p:cNvSpPr/>
          <p:nvPr/>
        </p:nvSpPr>
        <p:spPr>
          <a:xfrm>
            <a:off x="7240923" y="6451116"/>
            <a:ext cx="45720" cy="66040"/>
          </a:xfrm>
          <a:custGeom>
            <a:avLst/>
            <a:gdLst/>
            <a:ahLst/>
            <a:cxnLst/>
            <a:rect l="l" t="t" r="r" b="b"/>
            <a:pathLst>
              <a:path w="45720" h="66040">
                <a:moveTo>
                  <a:pt x="25171" y="0"/>
                </a:moveTo>
                <a:lnTo>
                  <a:pt x="13716" y="0"/>
                </a:lnTo>
                <a:lnTo>
                  <a:pt x="8369" y="139"/>
                </a:lnTo>
                <a:lnTo>
                  <a:pt x="0" y="457"/>
                </a:lnTo>
                <a:lnTo>
                  <a:pt x="0" y="65633"/>
                </a:lnTo>
                <a:lnTo>
                  <a:pt x="13131" y="65633"/>
                </a:lnTo>
                <a:lnTo>
                  <a:pt x="25109" y="64149"/>
                </a:lnTo>
                <a:lnTo>
                  <a:pt x="36518" y="57844"/>
                </a:lnTo>
                <a:lnTo>
                  <a:pt x="36647" y="57632"/>
                </a:lnTo>
                <a:lnTo>
                  <a:pt x="13347" y="57632"/>
                </a:lnTo>
                <a:lnTo>
                  <a:pt x="10883" y="57467"/>
                </a:lnTo>
                <a:lnTo>
                  <a:pt x="8902" y="57175"/>
                </a:lnTo>
                <a:lnTo>
                  <a:pt x="8902" y="8458"/>
                </a:lnTo>
                <a:lnTo>
                  <a:pt x="12484" y="8166"/>
                </a:lnTo>
                <a:lnTo>
                  <a:pt x="14706" y="8013"/>
                </a:lnTo>
                <a:lnTo>
                  <a:pt x="37413" y="8013"/>
                </a:lnTo>
                <a:lnTo>
                  <a:pt x="32372" y="2755"/>
                </a:lnTo>
                <a:lnTo>
                  <a:pt x="25171" y="0"/>
                </a:lnTo>
                <a:close/>
              </a:path>
              <a:path w="45720" h="66040">
                <a:moveTo>
                  <a:pt x="37413" y="8013"/>
                </a:moveTo>
                <a:lnTo>
                  <a:pt x="14706" y="8013"/>
                </a:lnTo>
                <a:lnTo>
                  <a:pt x="22437" y="8788"/>
                </a:lnTo>
                <a:lnTo>
                  <a:pt x="32839" y="16105"/>
                </a:lnTo>
                <a:lnTo>
                  <a:pt x="36309" y="31140"/>
                </a:lnTo>
                <a:lnTo>
                  <a:pt x="36309" y="39458"/>
                </a:lnTo>
                <a:lnTo>
                  <a:pt x="34531" y="45935"/>
                </a:lnTo>
                <a:lnTo>
                  <a:pt x="30975" y="50622"/>
                </a:lnTo>
                <a:lnTo>
                  <a:pt x="27406" y="55283"/>
                </a:lnTo>
                <a:lnTo>
                  <a:pt x="22517" y="57632"/>
                </a:lnTo>
                <a:lnTo>
                  <a:pt x="36647" y="57632"/>
                </a:lnTo>
                <a:lnTo>
                  <a:pt x="43362" y="46595"/>
                </a:lnTo>
                <a:lnTo>
                  <a:pt x="45540" y="31140"/>
                </a:lnTo>
                <a:lnTo>
                  <a:pt x="45643" y="21209"/>
                </a:lnTo>
                <a:lnTo>
                  <a:pt x="42989" y="13830"/>
                </a:lnTo>
                <a:lnTo>
                  <a:pt x="37413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sz="1000" dirty="0"/>
          </a:p>
        </p:txBody>
      </p:sp>
      <p:sp>
        <p:nvSpPr>
          <p:cNvPr id="31" name="object 31"/>
          <p:cNvSpPr/>
          <p:nvPr/>
        </p:nvSpPr>
        <p:spPr>
          <a:xfrm>
            <a:off x="7307370" y="6451576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76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sz="1000" dirty="0"/>
          </a:p>
        </p:txBody>
      </p:sp>
      <p:sp>
        <p:nvSpPr>
          <p:cNvPr id="32" name="object 32"/>
          <p:cNvSpPr/>
          <p:nvPr/>
        </p:nvSpPr>
        <p:spPr>
          <a:xfrm>
            <a:off x="7328166" y="6450441"/>
            <a:ext cx="36830" cy="67945"/>
          </a:xfrm>
          <a:custGeom>
            <a:avLst/>
            <a:gdLst/>
            <a:ahLst/>
            <a:cxnLst/>
            <a:rect l="l" t="t" r="r" b="b"/>
            <a:pathLst>
              <a:path w="36829" h="67945">
                <a:moveTo>
                  <a:pt x="3429" y="55143"/>
                </a:moveTo>
                <a:lnTo>
                  <a:pt x="177" y="63322"/>
                </a:lnTo>
                <a:lnTo>
                  <a:pt x="4267" y="66052"/>
                </a:lnTo>
                <a:lnTo>
                  <a:pt x="9207" y="67424"/>
                </a:lnTo>
                <a:lnTo>
                  <a:pt x="21577" y="67424"/>
                </a:lnTo>
                <a:lnTo>
                  <a:pt x="26835" y="65722"/>
                </a:lnTo>
                <a:lnTo>
                  <a:pt x="34082" y="59423"/>
                </a:lnTo>
                <a:lnTo>
                  <a:pt x="14325" y="59423"/>
                </a:lnTo>
                <a:lnTo>
                  <a:pt x="12103" y="59004"/>
                </a:lnTo>
                <a:lnTo>
                  <a:pt x="7150" y="57365"/>
                </a:lnTo>
                <a:lnTo>
                  <a:pt x="5092" y="56349"/>
                </a:lnTo>
                <a:lnTo>
                  <a:pt x="3429" y="55143"/>
                </a:lnTo>
                <a:close/>
              </a:path>
              <a:path w="36829" h="67945">
                <a:moveTo>
                  <a:pt x="25628" y="0"/>
                </a:moveTo>
                <a:lnTo>
                  <a:pt x="13017" y="0"/>
                </a:lnTo>
                <a:lnTo>
                  <a:pt x="8597" y="1600"/>
                </a:lnTo>
                <a:lnTo>
                  <a:pt x="5168" y="4825"/>
                </a:lnTo>
                <a:lnTo>
                  <a:pt x="1714" y="8026"/>
                </a:lnTo>
                <a:lnTo>
                  <a:pt x="86" y="11861"/>
                </a:lnTo>
                <a:lnTo>
                  <a:pt x="0" y="20929"/>
                </a:lnTo>
                <a:lnTo>
                  <a:pt x="876" y="24345"/>
                </a:lnTo>
                <a:lnTo>
                  <a:pt x="4406" y="30035"/>
                </a:lnTo>
                <a:lnTo>
                  <a:pt x="7518" y="32499"/>
                </a:lnTo>
                <a:lnTo>
                  <a:pt x="21932" y="39255"/>
                </a:lnTo>
                <a:lnTo>
                  <a:pt x="24879" y="41300"/>
                </a:lnTo>
                <a:lnTo>
                  <a:pt x="27216" y="45072"/>
                </a:lnTo>
                <a:lnTo>
                  <a:pt x="27813" y="47116"/>
                </a:lnTo>
                <a:lnTo>
                  <a:pt x="27813" y="52260"/>
                </a:lnTo>
                <a:lnTo>
                  <a:pt x="26758" y="54673"/>
                </a:lnTo>
                <a:lnTo>
                  <a:pt x="22542" y="58458"/>
                </a:lnTo>
                <a:lnTo>
                  <a:pt x="19761" y="59423"/>
                </a:lnTo>
                <a:lnTo>
                  <a:pt x="34082" y="59423"/>
                </a:lnTo>
                <a:lnTo>
                  <a:pt x="34696" y="58889"/>
                </a:lnTo>
                <a:lnTo>
                  <a:pt x="36664" y="54736"/>
                </a:lnTo>
                <a:lnTo>
                  <a:pt x="36600" y="45072"/>
                </a:lnTo>
                <a:lnTo>
                  <a:pt x="35763" y="41617"/>
                </a:lnTo>
                <a:lnTo>
                  <a:pt x="32181" y="35775"/>
                </a:lnTo>
                <a:lnTo>
                  <a:pt x="29057" y="33261"/>
                </a:lnTo>
                <a:lnTo>
                  <a:pt x="15824" y="26962"/>
                </a:lnTo>
                <a:lnTo>
                  <a:pt x="13550" y="25666"/>
                </a:lnTo>
                <a:lnTo>
                  <a:pt x="11328" y="23837"/>
                </a:lnTo>
                <a:lnTo>
                  <a:pt x="10452" y="22682"/>
                </a:lnTo>
                <a:lnTo>
                  <a:pt x="9207" y="19964"/>
                </a:lnTo>
                <a:lnTo>
                  <a:pt x="8902" y="18440"/>
                </a:lnTo>
                <a:lnTo>
                  <a:pt x="8902" y="14096"/>
                </a:lnTo>
                <a:lnTo>
                  <a:pt x="9766" y="11861"/>
                </a:lnTo>
                <a:lnTo>
                  <a:pt x="13233" y="8432"/>
                </a:lnTo>
                <a:lnTo>
                  <a:pt x="15621" y="7569"/>
                </a:lnTo>
                <a:lnTo>
                  <a:pt x="32089" y="7569"/>
                </a:lnTo>
                <a:lnTo>
                  <a:pt x="33464" y="3517"/>
                </a:lnTo>
                <a:lnTo>
                  <a:pt x="30632" y="1168"/>
                </a:lnTo>
                <a:lnTo>
                  <a:pt x="25628" y="0"/>
                </a:lnTo>
                <a:close/>
              </a:path>
              <a:path w="36829" h="67945">
                <a:moveTo>
                  <a:pt x="32089" y="7569"/>
                </a:moveTo>
                <a:lnTo>
                  <a:pt x="20726" y="7569"/>
                </a:lnTo>
                <a:lnTo>
                  <a:pt x="22974" y="7988"/>
                </a:lnTo>
                <a:lnTo>
                  <a:pt x="27838" y="9588"/>
                </a:lnTo>
                <a:lnTo>
                  <a:pt x="29641" y="10401"/>
                </a:lnTo>
                <a:lnTo>
                  <a:pt x="30835" y="11264"/>
                </a:lnTo>
                <a:lnTo>
                  <a:pt x="32089" y="756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sz="1000" dirty="0"/>
          </a:p>
        </p:txBody>
      </p:sp>
      <p:sp>
        <p:nvSpPr>
          <p:cNvPr id="33" name="object 33"/>
          <p:cNvSpPr/>
          <p:nvPr/>
        </p:nvSpPr>
        <p:spPr>
          <a:xfrm>
            <a:off x="7379670" y="6451116"/>
            <a:ext cx="38735" cy="66040"/>
          </a:xfrm>
          <a:custGeom>
            <a:avLst/>
            <a:gdLst/>
            <a:ahLst/>
            <a:cxnLst/>
            <a:rect l="l" t="t" r="r" b="b"/>
            <a:pathLst>
              <a:path w="38734" h="66040">
                <a:moveTo>
                  <a:pt x="12192" y="0"/>
                </a:moveTo>
                <a:lnTo>
                  <a:pt x="10795" y="0"/>
                </a:lnTo>
                <a:lnTo>
                  <a:pt x="6731" y="139"/>
                </a:lnTo>
                <a:lnTo>
                  <a:pt x="0" y="457"/>
                </a:lnTo>
                <a:lnTo>
                  <a:pt x="0" y="65633"/>
                </a:lnTo>
                <a:lnTo>
                  <a:pt x="8902" y="65633"/>
                </a:lnTo>
                <a:lnTo>
                  <a:pt x="8902" y="40525"/>
                </a:lnTo>
                <a:lnTo>
                  <a:pt x="19871" y="40525"/>
                </a:lnTo>
                <a:lnTo>
                  <a:pt x="30715" y="37421"/>
                </a:lnTo>
                <a:lnTo>
                  <a:pt x="33873" y="32969"/>
                </a:lnTo>
                <a:lnTo>
                  <a:pt x="14655" y="32969"/>
                </a:lnTo>
                <a:lnTo>
                  <a:pt x="8902" y="32524"/>
                </a:lnTo>
                <a:lnTo>
                  <a:pt x="8902" y="8458"/>
                </a:lnTo>
                <a:lnTo>
                  <a:pt x="10947" y="8166"/>
                </a:lnTo>
                <a:lnTo>
                  <a:pt x="12560" y="8013"/>
                </a:lnTo>
                <a:lnTo>
                  <a:pt x="35769" y="8013"/>
                </a:lnTo>
                <a:lnTo>
                  <a:pt x="29369" y="2622"/>
                </a:lnTo>
                <a:lnTo>
                  <a:pt x="12192" y="0"/>
                </a:lnTo>
                <a:close/>
              </a:path>
              <a:path w="38734" h="66040">
                <a:moveTo>
                  <a:pt x="19871" y="40525"/>
                </a:moveTo>
                <a:lnTo>
                  <a:pt x="8902" y="40525"/>
                </a:lnTo>
                <a:lnTo>
                  <a:pt x="12280" y="40843"/>
                </a:lnTo>
                <a:lnTo>
                  <a:pt x="14478" y="40982"/>
                </a:lnTo>
                <a:lnTo>
                  <a:pt x="18597" y="40890"/>
                </a:lnTo>
                <a:lnTo>
                  <a:pt x="19871" y="40525"/>
                </a:lnTo>
                <a:close/>
              </a:path>
              <a:path w="38734" h="66040">
                <a:moveTo>
                  <a:pt x="35769" y="8013"/>
                </a:moveTo>
                <a:lnTo>
                  <a:pt x="25527" y="8013"/>
                </a:lnTo>
                <a:lnTo>
                  <a:pt x="31419" y="11988"/>
                </a:lnTo>
                <a:lnTo>
                  <a:pt x="31419" y="28625"/>
                </a:lnTo>
                <a:lnTo>
                  <a:pt x="25895" y="32969"/>
                </a:lnTo>
                <a:lnTo>
                  <a:pt x="33873" y="32969"/>
                </a:lnTo>
                <a:lnTo>
                  <a:pt x="37535" y="27806"/>
                </a:lnTo>
                <a:lnTo>
                  <a:pt x="38716" y="10496"/>
                </a:lnTo>
                <a:lnTo>
                  <a:pt x="35769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sz="1000" dirty="0"/>
          </a:p>
        </p:txBody>
      </p:sp>
      <p:sp>
        <p:nvSpPr>
          <p:cNvPr id="34" name="object 34"/>
          <p:cNvSpPr/>
          <p:nvPr/>
        </p:nvSpPr>
        <p:spPr>
          <a:xfrm>
            <a:off x="7435029" y="6451574"/>
            <a:ext cx="45720" cy="66675"/>
          </a:xfrm>
          <a:custGeom>
            <a:avLst/>
            <a:gdLst/>
            <a:ahLst/>
            <a:cxnLst/>
            <a:rect l="l" t="t" r="r" b="b"/>
            <a:pathLst>
              <a:path w="45720" h="66675">
                <a:moveTo>
                  <a:pt x="8902" y="0"/>
                </a:moveTo>
                <a:lnTo>
                  <a:pt x="0" y="0"/>
                </a:lnTo>
                <a:lnTo>
                  <a:pt x="0" y="52057"/>
                </a:lnTo>
                <a:lnTo>
                  <a:pt x="1968" y="57251"/>
                </a:lnTo>
                <a:lnTo>
                  <a:pt x="9855" y="64477"/>
                </a:lnTo>
                <a:lnTo>
                  <a:pt x="15481" y="66293"/>
                </a:lnTo>
                <a:lnTo>
                  <a:pt x="29870" y="66293"/>
                </a:lnTo>
                <a:lnTo>
                  <a:pt x="35471" y="64439"/>
                </a:lnTo>
                <a:lnTo>
                  <a:pt x="42330" y="58280"/>
                </a:lnTo>
                <a:lnTo>
                  <a:pt x="18542" y="58280"/>
                </a:lnTo>
                <a:lnTo>
                  <a:pt x="15201" y="56997"/>
                </a:lnTo>
                <a:lnTo>
                  <a:pt x="10147" y="51866"/>
                </a:lnTo>
                <a:lnTo>
                  <a:pt x="8926" y="48666"/>
                </a:lnTo>
                <a:lnTo>
                  <a:pt x="8902" y="0"/>
                </a:lnTo>
                <a:close/>
              </a:path>
              <a:path w="45720" h="66675">
                <a:moveTo>
                  <a:pt x="45732" y="0"/>
                </a:moveTo>
                <a:lnTo>
                  <a:pt x="36830" y="0"/>
                </a:lnTo>
                <a:lnTo>
                  <a:pt x="36830" y="48666"/>
                </a:lnTo>
                <a:lnTo>
                  <a:pt x="35585" y="52057"/>
                </a:lnTo>
                <a:lnTo>
                  <a:pt x="30569" y="56997"/>
                </a:lnTo>
                <a:lnTo>
                  <a:pt x="27076" y="58280"/>
                </a:lnTo>
                <a:lnTo>
                  <a:pt x="42330" y="58280"/>
                </a:lnTo>
                <a:lnTo>
                  <a:pt x="43688" y="57061"/>
                </a:lnTo>
                <a:lnTo>
                  <a:pt x="45677" y="52057"/>
                </a:lnTo>
                <a:lnTo>
                  <a:pt x="4573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sz="1000" dirty="0"/>
          </a:p>
        </p:txBody>
      </p:sp>
      <p:sp>
        <p:nvSpPr>
          <p:cNvPr id="35" name="object 35"/>
          <p:cNvSpPr/>
          <p:nvPr/>
        </p:nvSpPr>
        <p:spPr>
          <a:xfrm>
            <a:off x="7492792" y="6451575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29" y="8001"/>
                </a:moveTo>
                <a:lnTo>
                  <a:pt x="20726" y="8001"/>
                </a:lnTo>
                <a:lnTo>
                  <a:pt x="20726" y="65176"/>
                </a:lnTo>
                <a:lnTo>
                  <a:pt x="29629" y="65176"/>
                </a:lnTo>
                <a:lnTo>
                  <a:pt x="29629" y="8001"/>
                </a:lnTo>
                <a:close/>
              </a:path>
              <a:path w="51434" h="65404">
                <a:moveTo>
                  <a:pt x="51295" y="0"/>
                </a:moveTo>
                <a:lnTo>
                  <a:pt x="0" y="0"/>
                </a:lnTo>
                <a:lnTo>
                  <a:pt x="0" y="8001"/>
                </a:lnTo>
                <a:lnTo>
                  <a:pt x="51295" y="8001"/>
                </a:lnTo>
                <a:lnTo>
                  <a:pt x="5129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sz="1000" dirty="0"/>
          </a:p>
        </p:txBody>
      </p:sp>
      <p:sp>
        <p:nvSpPr>
          <p:cNvPr id="36" name="object 36"/>
          <p:cNvSpPr/>
          <p:nvPr/>
        </p:nvSpPr>
        <p:spPr>
          <a:xfrm>
            <a:off x="7556129" y="6451575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76"/>
                </a:lnTo>
                <a:lnTo>
                  <a:pt x="38430" y="65176"/>
                </a:lnTo>
                <a:lnTo>
                  <a:pt x="38430" y="57175"/>
                </a:lnTo>
                <a:lnTo>
                  <a:pt x="8902" y="57175"/>
                </a:lnTo>
                <a:lnTo>
                  <a:pt x="8902" y="33667"/>
                </a:lnTo>
                <a:lnTo>
                  <a:pt x="30429" y="33667"/>
                </a:lnTo>
                <a:lnTo>
                  <a:pt x="30429" y="26111"/>
                </a:lnTo>
                <a:lnTo>
                  <a:pt x="8902" y="26111"/>
                </a:lnTo>
                <a:lnTo>
                  <a:pt x="8902" y="8001"/>
                </a:lnTo>
                <a:lnTo>
                  <a:pt x="38925" y="8001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sz="1000" dirty="0"/>
          </a:p>
        </p:txBody>
      </p:sp>
      <p:sp>
        <p:nvSpPr>
          <p:cNvPr id="37" name="object 37"/>
          <p:cNvSpPr/>
          <p:nvPr/>
        </p:nvSpPr>
        <p:spPr>
          <a:xfrm>
            <a:off x="7641960" y="6450913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40">
                <a:moveTo>
                  <a:pt x="16281" y="0"/>
                </a:moveTo>
                <a:lnTo>
                  <a:pt x="11201" y="88"/>
                </a:lnTo>
                <a:lnTo>
                  <a:pt x="2641" y="546"/>
                </a:lnTo>
                <a:lnTo>
                  <a:pt x="0" y="660"/>
                </a:lnTo>
                <a:lnTo>
                  <a:pt x="0" y="65836"/>
                </a:lnTo>
                <a:lnTo>
                  <a:pt x="8902" y="65836"/>
                </a:lnTo>
                <a:lnTo>
                  <a:pt x="8902" y="37388"/>
                </a:lnTo>
                <a:lnTo>
                  <a:pt x="27969" y="37388"/>
                </a:lnTo>
                <a:lnTo>
                  <a:pt x="27000" y="35852"/>
                </a:lnTo>
                <a:lnTo>
                  <a:pt x="30467" y="35051"/>
                </a:lnTo>
                <a:lnTo>
                  <a:pt x="33477" y="33007"/>
                </a:lnTo>
                <a:lnTo>
                  <a:pt x="35564" y="30289"/>
                </a:lnTo>
                <a:lnTo>
                  <a:pt x="13093" y="30289"/>
                </a:lnTo>
                <a:lnTo>
                  <a:pt x="11023" y="30137"/>
                </a:lnTo>
                <a:lnTo>
                  <a:pt x="8902" y="29844"/>
                </a:lnTo>
                <a:lnTo>
                  <a:pt x="8902" y="8661"/>
                </a:lnTo>
                <a:lnTo>
                  <a:pt x="11493" y="8369"/>
                </a:lnTo>
                <a:lnTo>
                  <a:pt x="13258" y="8216"/>
                </a:lnTo>
                <a:lnTo>
                  <a:pt x="35502" y="8216"/>
                </a:lnTo>
                <a:lnTo>
                  <a:pt x="31959" y="3333"/>
                </a:lnTo>
                <a:lnTo>
                  <a:pt x="16281" y="0"/>
                </a:lnTo>
                <a:close/>
              </a:path>
              <a:path w="46354" h="66040">
                <a:moveTo>
                  <a:pt x="27969" y="37388"/>
                </a:moveTo>
                <a:lnTo>
                  <a:pt x="8902" y="37388"/>
                </a:lnTo>
                <a:lnTo>
                  <a:pt x="13195" y="37706"/>
                </a:lnTo>
                <a:lnTo>
                  <a:pt x="16344" y="37845"/>
                </a:lnTo>
                <a:lnTo>
                  <a:pt x="18326" y="37845"/>
                </a:lnTo>
                <a:lnTo>
                  <a:pt x="35725" y="65836"/>
                </a:lnTo>
                <a:lnTo>
                  <a:pt x="45910" y="65836"/>
                </a:lnTo>
                <a:lnTo>
                  <a:pt x="27969" y="37388"/>
                </a:lnTo>
                <a:close/>
              </a:path>
              <a:path w="46354" h="66040">
                <a:moveTo>
                  <a:pt x="35502" y="8216"/>
                </a:moveTo>
                <a:lnTo>
                  <a:pt x="19773" y="8216"/>
                </a:lnTo>
                <a:lnTo>
                  <a:pt x="23914" y="9016"/>
                </a:lnTo>
                <a:lnTo>
                  <a:pt x="29121" y="12217"/>
                </a:lnTo>
                <a:lnTo>
                  <a:pt x="30429" y="14846"/>
                </a:lnTo>
                <a:lnTo>
                  <a:pt x="30429" y="22910"/>
                </a:lnTo>
                <a:lnTo>
                  <a:pt x="29222" y="25971"/>
                </a:lnTo>
                <a:lnTo>
                  <a:pt x="24345" y="29425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41"/>
                </a:lnTo>
                <a:lnTo>
                  <a:pt x="39789" y="22758"/>
                </a:lnTo>
                <a:lnTo>
                  <a:pt x="39231" y="13357"/>
                </a:lnTo>
                <a:lnTo>
                  <a:pt x="35502" y="8216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sz="1000" dirty="0"/>
          </a:p>
        </p:txBody>
      </p:sp>
      <p:sp>
        <p:nvSpPr>
          <p:cNvPr id="38" name="object 38"/>
          <p:cNvSpPr/>
          <p:nvPr/>
        </p:nvSpPr>
        <p:spPr>
          <a:xfrm>
            <a:off x="7699112" y="6451575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76"/>
                </a:lnTo>
                <a:lnTo>
                  <a:pt x="38430" y="65176"/>
                </a:lnTo>
                <a:lnTo>
                  <a:pt x="38430" y="57175"/>
                </a:lnTo>
                <a:lnTo>
                  <a:pt x="8902" y="57175"/>
                </a:lnTo>
                <a:lnTo>
                  <a:pt x="8902" y="33667"/>
                </a:lnTo>
                <a:lnTo>
                  <a:pt x="30429" y="33667"/>
                </a:lnTo>
                <a:lnTo>
                  <a:pt x="30429" y="26111"/>
                </a:lnTo>
                <a:lnTo>
                  <a:pt x="8902" y="26111"/>
                </a:lnTo>
                <a:lnTo>
                  <a:pt x="8902" y="8001"/>
                </a:lnTo>
                <a:lnTo>
                  <a:pt x="38925" y="8001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sz="1000" dirty="0"/>
          </a:p>
        </p:txBody>
      </p:sp>
      <p:sp>
        <p:nvSpPr>
          <p:cNvPr id="39" name="object 39"/>
          <p:cNvSpPr/>
          <p:nvPr/>
        </p:nvSpPr>
        <p:spPr>
          <a:xfrm>
            <a:off x="7749355" y="6450441"/>
            <a:ext cx="36830" cy="67945"/>
          </a:xfrm>
          <a:custGeom>
            <a:avLst/>
            <a:gdLst/>
            <a:ahLst/>
            <a:cxnLst/>
            <a:rect l="l" t="t" r="r" b="b"/>
            <a:pathLst>
              <a:path w="36829" h="67945">
                <a:moveTo>
                  <a:pt x="3441" y="55143"/>
                </a:moveTo>
                <a:lnTo>
                  <a:pt x="177" y="63322"/>
                </a:lnTo>
                <a:lnTo>
                  <a:pt x="4279" y="66052"/>
                </a:lnTo>
                <a:lnTo>
                  <a:pt x="9220" y="67424"/>
                </a:lnTo>
                <a:lnTo>
                  <a:pt x="21590" y="67424"/>
                </a:lnTo>
                <a:lnTo>
                  <a:pt x="26847" y="65722"/>
                </a:lnTo>
                <a:lnTo>
                  <a:pt x="34095" y="59423"/>
                </a:lnTo>
                <a:lnTo>
                  <a:pt x="14325" y="59423"/>
                </a:lnTo>
                <a:lnTo>
                  <a:pt x="12128" y="59004"/>
                </a:lnTo>
                <a:lnTo>
                  <a:pt x="7162" y="57365"/>
                </a:lnTo>
                <a:lnTo>
                  <a:pt x="5092" y="56349"/>
                </a:lnTo>
                <a:lnTo>
                  <a:pt x="3441" y="55143"/>
                </a:lnTo>
                <a:close/>
              </a:path>
              <a:path w="36829" h="67945">
                <a:moveTo>
                  <a:pt x="25628" y="0"/>
                </a:moveTo>
                <a:lnTo>
                  <a:pt x="13017" y="0"/>
                </a:lnTo>
                <a:lnTo>
                  <a:pt x="8610" y="1600"/>
                </a:lnTo>
                <a:lnTo>
                  <a:pt x="5168" y="4825"/>
                </a:lnTo>
                <a:lnTo>
                  <a:pt x="1714" y="8026"/>
                </a:lnTo>
                <a:lnTo>
                  <a:pt x="86" y="11861"/>
                </a:lnTo>
                <a:lnTo>
                  <a:pt x="0" y="20929"/>
                </a:lnTo>
                <a:lnTo>
                  <a:pt x="901" y="24345"/>
                </a:lnTo>
                <a:lnTo>
                  <a:pt x="4419" y="30035"/>
                </a:lnTo>
                <a:lnTo>
                  <a:pt x="7531" y="32499"/>
                </a:lnTo>
                <a:lnTo>
                  <a:pt x="21945" y="39255"/>
                </a:lnTo>
                <a:lnTo>
                  <a:pt x="24892" y="41300"/>
                </a:lnTo>
                <a:lnTo>
                  <a:pt x="27228" y="45072"/>
                </a:lnTo>
                <a:lnTo>
                  <a:pt x="27813" y="47116"/>
                </a:lnTo>
                <a:lnTo>
                  <a:pt x="27813" y="52260"/>
                </a:lnTo>
                <a:lnTo>
                  <a:pt x="26758" y="54673"/>
                </a:lnTo>
                <a:lnTo>
                  <a:pt x="22542" y="58458"/>
                </a:lnTo>
                <a:lnTo>
                  <a:pt x="19761" y="59423"/>
                </a:lnTo>
                <a:lnTo>
                  <a:pt x="34095" y="59423"/>
                </a:lnTo>
                <a:lnTo>
                  <a:pt x="34709" y="58889"/>
                </a:lnTo>
                <a:lnTo>
                  <a:pt x="36677" y="54736"/>
                </a:lnTo>
                <a:lnTo>
                  <a:pt x="36612" y="45072"/>
                </a:lnTo>
                <a:lnTo>
                  <a:pt x="35775" y="41617"/>
                </a:lnTo>
                <a:lnTo>
                  <a:pt x="32194" y="35775"/>
                </a:lnTo>
                <a:lnTo>
                  <a:pt x="29070" y="33261"/>
                </a:lnTo>
                <a:lnTo>
                  <a:pt x="15836" y="26962"/>
                </a:lnTo>
                <a:lnTo>
                  <a:pt x="13550" y="25666"/>
                </a:lnTo>
                <a:lnTo>
                  <a:pt x="11328" y="23837"/>
                </a:lnTo>
                <a:lnTo>
                  <a:pt x="10464" y="22682"/>
                </a:lnTo>
                <a:lnTo>
                  <a:pt x="9220" y="19964"/>
                </a:lnTo>
                <a:lnTo>
                  <a:pt x="8902" y="18440"/>
                </a:lnTo>
                <a:lnTo>
                  <a:pt x="8902" y="14096"/>
                </a:lnTo>
                <a:lnTo>
                  <a:pt x="9779" y="11861"/>
                </a:lnTo>
                <a:lnTo>
                  <a:pt x="13258" y="8432"/>
                </a:lnTo>
                <a:lnTo>
                  <a:pt x="15621" y="7569"/>
                </a:lnTo>
                <a:lnTo>
                  <a:pt x="32102" y="7569"/>
                </a:lnTo>
                <a:lnTo>
                  <a:pt x="33477" y="3517"/>
                </a:lnTo>
                <a:lnTo>
                  <a:pt x="30645" y="1168"/>
                </a:lnTo>
                <a:lnTo>
                  <a:pt x="25628" y="0"/>
                </a:lnTo>
                <a:close/>
              </a:path>
              <a:path w="36829" h="67945">
                <a:moveTo>
                  <a:pt x="32102" y="7569"/>
                </a:moveTo>
                <a:lnTo>
                  <a:pt x="20726" y="7569"/>
                </a:lnTo>
                <a:lnTo>
                  <a:pt x="22974" y="7988"/>
                </a:lnTo>
                <a:lnTo>
                  <a:pt x="27863" y="9588"/>
                </a:lnTo>
                <a:lnTo>
                  <a:pt x="29654" y="10401"/>
                </a:lnTo>
                <a:lnTo>
                  <a:pt x="30848" y="11264"/>
                </a:lnTo>
                <a:lnTo>
                  <a:pt x="32102" y="756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sz="1000" dirty="0"/>
          </a:p>
        </p:txBody>
      </p:sp>
      <p:sp>
        <p:nvSpPr>
          <p:cNvPr id="40" name="object 40"/>
          <p:cNvSpPr/>
          <p:nvPr/>
        </p:nvSpPr>
        <p:spPr>
          <a:xfrm>
            <a:off x="7797730" y="6450408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62"/>
                </a:lnTo>
                <a:lnTo>
                  <a:pt x="0" y="23774"/>
                </a:lnTo>
                <a:lnTo>
                  <a:pt x="0" y="33452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27"/>
                </a:lnTo>
                <a:lnTo>
                  <a:pt x="46158" y="59448"/>
                </a:lnTo>
                <a:lnTo>
                  <a:pt x="20878" y="59448"/>
                </a:lnTo>
                <a:lnTo>
                  <a:pt x="16725" y="56934"/>
                </a:lnTo>
                <a:lnTo>
                  <a:pt x="10833" y="46926"/>
                </a:lnTo>
                <a:lnTo>
                  <a:pt x="9347" y="40678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4"/>
                </a:lnTo>
                <a:lnTo>
                  <a:pt x="41882" y="16931"/>
                </a:lnTo>
                <a:lnTo>
                  <a:pt x="44926" y="33098"/>
                </a:lnTo>
                <a:lnTo>
                  <a:pt x="44945" y="41490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48"/>
                </a:lnTo>
                <a:lnTo>
                  <a:pt x="46158" y="59448"/>
                </a:lnTo>
                <a:lnTo>
                  <a:pt x="47514" y="57742"/>
                </a:lnTo>
                <a:lnTo>
                  <a:pt x="52588" y="47076"/>
                </a:lnTo>
                <a:lnTo>
                  <a:pt x="54279" y="33098"/>
                </a:lnTo>
                <a:lnTo>
                  <a:pt x="52464" y="19222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sz="1000" dirty="0"/>
          </a:p>
        </p:txBody>
      </p:sp>
      <p:sp>
        <p:nvSpPr>
          <p:cNvPr id="41" name="object 41"/>
          <p:cNvSpPr/>
          <p:nvPr/>
        </p:nvSpPr>
        <p:spPr>
          <a:xfrm>
            <a:off x="7866810" y="6451574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76"/>
                </a:lnTo>
                <a:lnTo>
                  <a:pt x="38354" y="65176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sz="1000" dirty="0"/>
          </a:p>
        </p:txBody>
      </p:sp>
      <p:sp>
        <p:nvSpPr>
          <p:cNvPr id="42" name="object 42"/>
          <p:cNvSpPr/>
          <p:nvPr/>
        </p:nvSpPr>
        <p:spPr>
          <a:xfrm>
            <a:off x="7917521" y="6451574"/>
            <a:ext cx="45720" cy="66675"/>
          </a:xfrm>
          <a:custGeom>
            <a:avLst/>
            <a:gdLst/>
            <a:ahLst/>
            <a:cxnLst/>
            <a:rect l="l" t="t" r="r" b="b"/>
            <a:pathLst>
              <a:path w="45720" h="66675">
                <a:moveTo>
                  <a:pt x="8902" y="0"/>
                </a:moveTo>
                <a:lnTo>
                  <a:pt x="0" y="0"/>
                </a:lnTo>
                <a:lnTo>
                  <a:pt x="0" y="52057"/>
                </a:lnTo>
                <a:lnTo>
                  <a:pt x="1968" y="57251"/>
                </a:lnTo>
                <a:lnTo>
                  <a:pt x="9855" y="64477"/>
                </a:lnTo>
                <a:lnTo>
                  <a:pt x="15481" y="66293"/>
                </a:lnTo>
                <a:lnTo>
                  <a:pt x="29870" y="66293"/>
                </a:lnTo>
                <a:lnTo>
                  <a:pt x="35471" y="64439"/>
                </a:lnTo>
                <a:lnTo>
                  <a:pt x="42330" y="58280"/>
                </a:lnTo>
                <a:lnTo>
                  <a:pt x="18542" y="58280"/>
                </a:lnTo>
                <a:lnTo>
                  <a:pt x="15201" y="56997"/>
                </a:lnTo>
                <a:lnTo>
                  <a:pt x="10147" y="51866"/>
                </a:lnTo>
                <a:lnTo>
                  <a:pt x="8926" y="48666"/>
                </a:lnTo>
                <a:lnTo>
                  <a:pt x="8902" y="0"/>
                </a:lnTo>
                <a:close/>
              </a:path>
              <a:path w="45720" h="66675">
                <a:moveTo>
                  <a:pt x="45732" y="0"/>
                </a:moveTo>
                <a:lnTo>
                  <a:pt x="36830" y="0"/>
                </a:lnTo>
                <a:lnTo>
                  <a:pt x="36830" y="48666"/>
                </a:lnTo>
                <a:lnTo>
                  <a:pt x="35585" y="52057"/>
                </a:lnTo>
                <a:lnTo>
                  <a:pt x="30569" y="56997"/>
                </a:lnTo>
                <a:lnTo>
                  <a:pt x="27076" y="58280"/>
                </a:lnTo>
                <a:lnTo>
                  <a:pt x="42330" y="58280"/>
                </a:lnTo>
                <a:lnTo>
                  <a:pt x="43688" y="57061"/>
                </a:lnTo>
                <a:lnTo>
                  <a:pt x="45677" y="52057"/>
                </a:lnTo>
                <a:lnTo>
                  <a:pt x="4573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sz="1000" dirty="0"/>
          </a:p>
        </p:txBody>
      </p:sp>
      <p:sp>
        <p:nvSpPr>
          <p:cNvPr id="43" name="object 43"/>
          <p:cNvSpPr/>
          <p:nvPr/>
        </p:nvSpPr>
        <p:spPr>
          <a:xfrm>
            <a:off x="7975284" y="6451575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29" y="8001"/>
                </a:moveTo>
                <a:lnTo>
                  <a:pt x="20726" y="8001"/>
                </a:lnTo>
                <a:lnTo>
                  <a:pt x="20726" y="65176"/>
                </a:lnTo>
                <a:lnTo>
                  <a:pt x="29629" y="65176"/>
                </a:lnTo>
                <a:lnTo>
                  <a:pt x="29629" y="8001"/>
                </a:lnTo>
                <a:close/>
              </a:path>
              <a:path w="51434" h="65404">
                <a:moveTo>
                  <a:pt x="51295" y="0"/>
                </a:moveTo>
                <a:lnTo>
                  <a:pt x="0" y="0"/>
                </a:lnTo>
                <a:lnTo>
                  <a:pt x="0" y="8001"/>
                </a:lnTo>
                <a:lnTo>
                  <a:pt x="51295" y="8001"/>
                </a:lnTo>
                <a:lnTo>
                  <a:pt x="5129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sz="1000" dirty="0"/>
          </a:p>
        </p:txBody>
      </p:sp>
      <p:sp>
        <p:nvSpPr>
          <p:cNvPr id="44" name="object 44"/>
          <p:cNvSpPr/>
          <p:nvPr/>
        </p:nvSpPr>
        <p:spPr>
          <a:xfrm>
            <a:off x="8044630" y="6451576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76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sz="1000" dirty="0"/>
          </a:p>
        </p:txBody>
      </p:sp>
      <p:sp>
        <p:nvSpPr>
          <p:cNvPr id="45" name="object 45"/>
          <p:cNvSpPr/>
          <p:nvPr/>
        </p:nvSpPr>
        <p:spPr>
          <a:xfrm>
            <a:off x="8065425" y="6450408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62"/>
                </a:lnTo>
                <a:lnTo>
                  <a:pt x="0" y="23774"/>
                </a:lnTo>
                <a:lnTo>
                  <a:pt x="0" y="33452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27"/>
                </a:lnTo>
                <a:lnTo>
                  <a:pt x="46158" y="59448"/>
                </a:lnTo>
                <a:lnTo>
                  <a:pt x="20878" y="59448"/>
                </a:lnTo>
                <a:lnTo>
                  <a:pt x="16725" y="56934"/>
                </a:lnTo>
                <a:lnTo>
                  <a:pt x="10833" y="46926"/>
                </a:lnTo>
                <a:lnTo>
                  <a:pt x="9347" y="40678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4"/>
                </a:lnTo>
                <a:lnTo>
                  <a:pt x="41882" y="16931"/>
                </a:lnTo>
                <a:lnTo>
                  <a:pt x="44926" y="33098"/>
                </a:lnTo>
                <a:lnTo>
                  <a:pt x="44945" y="41490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48"/>
                </a:lnTo>
                <a:lnTo>
                  <a:pt x="46158" y="59448"/>
                </a:lnTo>
                <a:lnTo>
                  <a:pt x="47514" y="57742"/>
                </a:lnTo>
                <a:lnTo>
                  <a:pt x="52588" y="47076"/>
                </a:lnTo>
                <a:lnTo>
                  <a:pt x="54279" y="33098"/>
                </a:lnTo>
                <a:lnTo>
                  <a:pt x="52464" y="19222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sz="1000" dirty="0"/>
          </a:p>
        </p:txBody>
      </p:sp>
      <p:sp>
        <p:nvSpPr>
          <p:cNvPr id="46" name="object 46"/>
          <p:cNvSpPr/>
          <p:nvPr/>
        </p:nvSpPr>
        <p:spPr>
          <a:xfrm>
            <a:off x="8134510" y="6451570"/>
            <a:ext cx="45085" cy="66675"/>
          </a:xfrm>
          <a:custGeom>
            <a:avLst/>
            <a:gdLst/>
            <a:ahLst/>
            <a:cxnLst/>
            <a:rect l="l" t="t" r="r" b="b"/>
            <a:pathLst>
              <a:path w="45084" h="66675">
                <a:moveTo>
                  <a:pt x="16945" y="18415"/>
                </a:moveTo>
                <a:lnTo>
                  <a:pt x="8445" y="18415"/>
                </a:lnTo>
                <a:lnTo>
                  <a:pt x="42138" y="66078"/>
                </a:lnTo>
                <a:lnTo>
                  <a:pt x="44792" y="66078"/>
                </a:lnTo>
                <a:lnTo>
                  <a:pt x="44792" y="45072"/>
                </a:lnTo>
                <a:lnTo>
                  <a:pt x="36347" y="45072"/>
                </a:lnTo>
                <a:lnTo>
                  <a:pt x="16945" y="18415"/>
                </a:lnTo>
                <a:close/>
              </a:path>
              <a:path w="45084" h="66675">
                <a:moveTo>
                  <a:pt x="3543" y="0"/>
                </a:moveTo>
                <a:lnTo>
                  <a:pt x="0" y="0"/>
                </a:lnTo>
                <a:lnTo>
                  <a:pt x="0" y="65176"/>
                </a:lnTo>
                <a:lnTo>
                  <a:pt x="8445" y="65176"/>
                </a:lnTo>
                <a:lnTo>
                  <a:pt x="8445" y="18415"/>
                </a:lnTo>
                <a:lnTo>
                  <a:pt x="16945" y="18415"/>
                </a:lnTo>
                <a:lnTo>
                  <a:pt x="3543" y="0"/>
                </a:lnTo>
                <a:close/>
              </a:path>
              <a:path w="45084" h="66675">
                <a:moveTo>
                  <a:pt x="44792" y="0"/>
                </a:moveTo>
                <a:lnTo>
                  <a:pt x="36347" y="0"/>
                </a:lnTo>
                <a:lnTo>
                  <a:pt x="36347" y="45072"/>
                </a:lnTo>
                <a:lnTo>
                  <a:pt x="44792" y="45072"/>
                </a:lnTo>
                <a:lnTo>
                  <a:pt x="4479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1509263" y="3267273"/>
            <a:ext cx="7857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2018 р</a:t>
            </a:r>
            <a:r>
              <a:rPr lang="ru-RU" sz="1000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68689" y="4946650"/>
            <a:ext cx="14669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2015 - 2017 рр.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36797" y="2390648"/>
            <a:ext cx="21307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200" dirty="0">
                <a:solidFill>
                  <a:srgbClr val="990033"/>
                </a:solidFill>
                <a:latin typeface="Trebuchet MS" panose="020B0603020202020204" pitchFamily="34" charset="0"/>
              </a:rPr>
              <a:t>201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97651" y="4032250"/>
            <a:ext cx="200901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200" dirty="0">
                <a:solidFill>
                  <a:srgbClr val="990033"/>
                </a:solidFill>
                <a:latin typeface="Trebuchet MS" panose="020B0603020202020204" pitchFamily="34" charset="0"/>
              </a:rPr>
              <a:t>291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749730" y="4063671"/>
            <a:ext cx="27205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400" dirty="0">
                <a:latin typeface="Cambria" panose="02040503050406030204" pitchFamily="18" charset="0"/>
                <a:ea typeface="Cambria" panose="02040503050406030204" pitchFamily="18" charset="0"/>
              </a:rPr>
              <a:t>(виконано  47%)</a:t>
            </a:r>
            <a:endParaRPr lang="ru-RU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59145" y="4334073"/>
            <a:ext cx="21712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1400" dirty="0">
                <a:latin typeface="Cambria" panose="02040503050406030204" pitchFamily="18" charset="0"/>
                <a:ea typeface="Cambria" panose="02040503050406030204" pitchFamily="18" charset="0"/>
              </a:rPr>
              <a:t>(виконано 48%)</a:t>
            </a:r>
            <a:endParaRPr lang="en-US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0" name="Правая круглая скобка 49"/>
          <p:cNvSpPr/>
          <p:nvPr/>
        </p:nvSpPr>
        <p:spPr>
          <a:xfrm>
            <a:off x="4522125" y="2037790"/>
            <a:ext cx="381000" cy="3499647"/>
          </a:xfrm>
          <a:prstGeom prst="rightBracket">
            <a:avLst/>
          </a:prstGeom>
          <a:ln>
            <a:solidFill>
              <a:srgbClr val="A5002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93366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044639" y="2611854"/>
            <a:ext cx="21307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>
                <a:solidFill>
                  <a:srgbClr val="990033"/>
                </a:solidFill>
                <a:latin typeface="Trebuchet MS" panose="020B0603020202020204" pitchFamily="34" charset="0"/>
              </a:rPr>
              <a:t>492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2487355" y="2681815"/>
            <a:ext cx="20772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400" dirty="0">
                <a:latin typeface="Cambria" panose="02040503050406030204" pitchFamily="18" charset="0"/>
                <a:ea typeface="Cambria" panose="02040503050406030204" pitchFamily="18" charset="0"/>
              </a:rPr>
              <a:t>(виконано 53%)</a:t>
            </a:r>
            <a:endParaRPr lang="ru-RU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69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0200" y="1038411"/>
            <a:ext cx="6684216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uk-UA" dirty="0"/>
              <a:t>«Світ навиворіт» з НАБУ 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108758" y="5093752"/>
            <a:ext cx="205740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uk-UA" sz="1600" dirty="0">
                <a:latin typeface="Cambria" panose="02040503050406030204" pitchFamily="18" charset="0"/>
                <a:ea typeface="Cambria" panose="02040503050406030204" pitchFamily="18" charset="0"/>
              </a:rPr>
              <a:t>ТОП-5 країн</a:t>
            </a:r>
            <a:endParaRPr lang="ru-RU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59314" y="2"/>
            <a:ext cx="46355" cy="1428115"/>
          </a:xfrm>
          <a:custGeom>
            <a:avLst/>
            <a:gdLst/>
            <a:ahLst/>
            <a:cxnLst/>
            <a:rect l="l" t="t" r="r" b="b"/>
            <a:pathLst>
              <a:path w="46355" h="1428115">
                <a:moveTo>
                  <a:pt x="0" y="4"/>
                </a:moveTo>
                <a:lnTo>
                  <a:pt x="0" y="1427543"/>
                </a:lnTo>
                <a:lnTo>
                  <a:pt x="45986" y="1378623"/>
                </a:lnTo>
                <a:lnTo>
                  <a:pt x="45986" y="4"/>
                </a:lnTo>
                <a:lnTo>
                  <a:pt x="0" y="4"/>
                </a:lnTo>
              </a:path>
            </a:pathLst>
          </a:custGeom>
          <a:solidFill>
            <a:srgbClr val="A92B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8284416" y="6270012"/>
            <a:ext cx="455930" cy="288925"/>
          </a:xfrm>
          <a:custGeom>
            <a:avLst/>
            <a:gdLst/>
            <a:ahLst/>
            <a:cxnLst/>
            <a:rect l="l" t="t" r="r" b="b"/>
            <a:pathLst>
              <a:path w="455929" h="288925">
                <a:moveTo>
                  <a:pt x="59131" y="0"/>
                </a:moveTo>
                <a:lnTo>
                  <a:pt x="21958" y="0"/>
                </a:lnTo>
                <a:lnTo>
                  <a:pt x="0" y="23558"/>
                </a:lnTo>
                <a:lnTo>
                  <a:pt x="36791" y="23558"/>
                </a:lnTo>
                <a:lnTo>
                  <a:pt x="124929" y="288328"/>
                </a:lnTo>
                <a:lnTo>
                  <a:pt x="153746" y="288328"/>
                </a:lnTo>
                <a:lnTo>
                  <a:pt x="166641" y="249351"/>
                </a:lnTo>
                <a:lnTo>
                  <a:pt x="139128" y="249351"/>
                </a:lnTo>
                <a:lnTo>
                  <a:pt x="59131" y="0"/>
                </a:lnTo>
                <a:close/>
              </a:path>
              <a:path w="455929" h="288925">
                <a:moveTo>
                  <a:pt x="420312" y="23558"/>
                </a:moveTo>
                <a:lnTo>
                  <a:pt x="334784" y="23558"/>
                </a:lnTo>
                <a:lnTo>
                  <a:pt x="347863" y="23801"/>
                </a:lnTo>
                <a:lnTo>
                  <a:pt x="360312" y="24529"/>
                </a:lnTo>
                <a:lnTo>
                  <a:pt x="399351" y="39065"/>
                </a:lnTo>
                <a:lnTo>
                  <a:pt x="409457" y="69937"/>
                </a:lnTo>
                <a:lnTo>
                  <a:pt x="408496" y="85114"/>
                </a:lnTo>
                <a:lnTo>
                  <a:pt x="376593" y="120998"/>
                </a:lnTo>
                <a:lnTo>
                  <a:pt x="316903" y="125488"/>
                </a:lnTo>
                <a:lnTo>
                  <a:pt x="316903" y="147421"/>
                </a:lnTo>
                <a:lnTo>
                  <a:pt x="350227" y="147421"/>
                </a:lnTo>
                <a:lnTo>
                  <a:pt x="363274" y="147888"/>
                </a:lnTo>
                <a:lnTo>
                  <a:pt x="401111" y="157018"/>
                </a:lnTo>
                <a:lnTo>
                  <a:pt x="425400" y="186476"/>
                </a:lnTo>
                <a:lnTo>
                  <a:pt x="427787" y="198703"/>
                </a:lnTo>
                <a:lnTo>
                  <a:pt x="427430" y="215630"/>
                </a:lnTo>
                <a:lnTo>
                  <a:pt x="400029" y="257723"/>
                </a:lnTo>
                <a:lnTo>
                  <a:pt x="281177" y="264782"/>
                </a:lnTo>
                <a:lnTo>
                  <a:pt x="222694" y="264782"/>
                </a:lnTo>
                <a:lnTo>
                  <a:pt x="222694" y="288328"/>
                </a:lnTo>
                <a:lnTo>
                  <a:pt x="365645" y="288328"/>
                </a:lnTo>
                <a:lnTo>
                  <a:pt x="378458" y="287802"/>
                </a:lnTo>
                <a:lnTo>
                  <a:pt x="418071" y="277903"/>
                </a:lnTo>
                <a:lnTo>
                  <a:pt x="450687" y="241917"/>
                </a:lnTo>
                <a:lnTo>
                  <a:pt x="455802" y="206298"/>
                </a:lnTo>
                <a:lnTo>
                  <a:pt x="454885" y="191054"/>
                </a:lnTo>
                <a:lnTo>
                  <a:pt x="432164" y="149408"/>
                </a:lnTo>
                <a:lnTo>
                  <a:pt x="409643" y="137432"/>
                </a:lnTo>
                <a:lnTo>
                  <a:pt x="413975" y="127553"/>
                </a:lnTo>
                <a:lnTo>
                  <a:pt x="434885" y="94350"/>
                </a:lnTo>
                <a:lnTo>
                  <a:pt x="437121" y="69849"/>
                </a:lnTo>
                <a:lnTo>
                  <a:pt x="436100" y="55235"/>
                </a:lnTo>
                <a:lnTo>
                  <a:pt x="433039" y="42780"/>
                </a:lnTo>
                <a:lnTo>
                  <a:pt x="427940" y="32488"/>
                </a:lnTo>
                <a:lnTo>
                  <a:pt x="420312" y="23558"/>
                </a:lnTo>
                <a:close/>
              </a:path>
              <a:path w="455929" h="288925">
                <a:moveTo>
                  <a:pt x="281012" y="63372"/>
                </a:moveTo>
                <a:lnTo>
                  <a:pt x="253415" y="92748"/>
                </a:lnTo>
                <a:lnTo>
                  <a:pt x="253555" y="264782"/>
                </a:lnTo>
                <a:lnTo>
                  <a:pt x="281177" y="264782"/>
                </a:lnTo>
                <a:lnTo>
                  <a:pt x="281012" y="63372"/>
                </a:lnTo>
                <a:close/>
              </a:path>
              <a:path w="455929" h="288925">
                <a:moveTo>
                  <a:pt x="275589" y="0"/>
                </a:moveTo>
                <a:lnTo>
                  <a:pt x="220357" y="0"/>
                </a:lnTo>
                <a:lnTo>
                  <a:pt x="139128" y="249351"/>
                </a:lnTo>
                <a:lnTo>
                  <a:pt x="166641" y="249351"/>
                </a:lnTo>
                <a:lnTo>
                  <a:pt x="177888" y="215630"/>
                </a:lnTo>
                <a:lnTo>
                  <a:pt x="189934" y="179811"/>
                </a:lnTo>
                <a:lnTo>
                  <a:pt x="208316" y="125460"/>
                </a:lnTo>
                <a:lnTo>
                  <a:pt x="219786" y="91318"/>
                </a:lnTo>
                <a:lnTo>
                  <a:pt x="231285" y="56817"/>
                </a:lnTo>
                <a:lnTo>
                  <a:pt x="238690" y="34443"/>
                </a:lnTo>
                <a:lnTo>
                  <a:pt x="247738" y="23558"/>
                </a:lnTo>
                <a:lnTo>
                  <a:pt x="420312" y="23558"/>
                </a:lnTo>
                <a:lnTo>
                  <a:pt x="419057" y="22089"/>
                </a:lnTo>
                <a:lnTo>
                  <a:pt x="383012" y="4049"/>
                </a:lnTo>
                <a:lnTo>
                  <a:pt x="345525" y="143"/>
                </a:lnTo>
                <a:lnTo>
                  <a:pt x="275589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8767799" y="6270011"/>
            <a:ext cx="27940" cy="67310"/>
          </a:xfrm>
          <a:custGeom>
            <a:avLst/>
            <a:gdLst/>
            <a:ahLst/>
            <a:cxnLst/>
            <a:rect l="l" t="t" r="r" b="b"/>
            <a:pathLst>
              <a:path w="27940" h="67310">
                <a:moveTo>
                  <a:pt x="27571" y="0"/>
                </a:moveTo>
                <a:lnTo>
                  <a:pt x="0" y="0"/>
                </a:lnTo>
                <a:lnTo>
                  <a:pt x="0" y="66954"/>
                </a:lnTo>
                <a:lnTo>
                  <a:pt x="27571" y="37604"/>
                </a:lnTo>
                <a:lnTo>
                  <a:pt x="27571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7231663" y="6311641"/>
            <a:ext cx="76835" cy="66675"/>
          </a:xfrm>
          <a:custGeom>
            <a:avLst/>
            <a:gdLst/>
            <a:ahLst/>
            <a:cxnLst/>
            <a:rect l="l" t="t" r="r" b="b"/>
            <a:pathLst>
              <a:path w="76834" h="66675">
                <a:moveTo>
                  <a:pt x="9258" y="0"/>
                </a:moveTo>
                <a:lnTo>
                  <a:pt x="0" y="0"/>
                </a:lnTo>
                <a:lnTo>
                  <a:pt x="20561" y="66078"/>
                </a:lnTo>
                <a:lnTo>
                  <a:pt x="23367" y="66078"/>
                </a:lnTo>
                <a:lnTo>
                  <a:pt x="30000" y="45529"/>
                </a:lnTo>
                <a:lnTo>
                  <a:pt x="22339" y="45529"/>
                </a:lnTo>
                <a:lnTo>
                  <a:pt x="9258" y="0"/>
                </a:lnTo>
                <a:close/>
              </a:path>
              <a:path w="76834" h="66675">
                <a:moveTo>
                  <a:pt x="46365" y="21145"/>
                </a:moveTo>
                <a:lnTo>
                  <a:pt x="37871" y="21145"/>
                </a:lnTo>
                <a:lnTo>
                  <a:pt x="53390" y="66078"/>
                </a:lnTo>
                <a:lnTo>
                  <a:pt x="56197" y="66078"/>
                </a:lnTo>
                <a:lnTo>
                  <a:pt x="62535" y="45440"/>
                </a:lnTo>
                <a:lnTo>
                  <a:pt x="53936" y="45440"/>
                </a:lnTo>
                <a:lnTo>
                  <a:pt x="46365" y="21145"/>
                </a:lnTo>
                <a:close/>
              </a:path>
              <a:path w="76834" h="66675">
                <a:moveTo>
                  <a:pt x="39776" y="0"/>
                </a:moveTo>
                <a:lnTo>
                  <a:pt x="36664" y="0"/>
                </a:lnTo>
                <a:lnTo>
                  <a:pt x="22339" y="45529"/>
                </a:lnTo>
                <a:lnTo>
                  <a:pt x="30000" y="45529"/>
                </a:lnTo>
                <a:lnTo>
                  <a:pt x="37871" y="21145"/>
                </a:lnTo>
                <a:lnTo>
                  <a:pt x="46365" y="21145"/>
                </a:lnTo>
                <a:lnTo>
                  <a:pt x="39776" y="0"/>
                </a:lnTo>
                <a:close/>
              </a:path>
              <a:path w="76834" h="66675">
                <a:moveTo>
                  <a:pt x="76492" y="0"/>
                </a:moveTo>
                <a:lnTo>
                  <a:pt x="67233" y="0"/>
                </a:lnTo>
                <a:lnTo>
                  <a:pt x="53936" y="45440"/>
                </a:lnTo>
                <a:lnTo>
                  <a:pt x="62535" y="45440"/>
                </a:lnTo>
                <a:lnTo>
                  <a:pt x="7649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7319956" y="6311643"/>
            <a:ext cx="46355" cy="65405"/>
          </a:xfrm>
          <a:custGeom>
            <a:avLst/>
            <a:gdLst/>
            <a:ahLst/>
            <a:cxnLst/>
            <a:rect l="l" t="t" r="r" b="b"/>
            <a:pathLst>
              <a:path w="4635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8902" y="65189"/>
                </a:lnTo>
                <a:lnTo>
                  <a:pt x="8902" y="33680"/>
                </a:lnTo>
                <a:lnTo>
                  <a:pt x="46278" y="33680"/>
                </a:lnTo>
                <a:lnTo>
                  <a:pt x="46278" y="26123"/>
                </a:lnTo>
                <a:lnTo>
                  <a:pt x="8902" y="26123"/>
                </a:lnTo>
                <a:lnTo>
                  <a:pt x="8902" y="0"/>
                </a:lnTo>
                <a:close/>
              </a:path>
              <a:path w="46354" h="65404">
                <a:moveTo>
                  <a:pt x="46278" y="33680"/>
                </a:moveTo>
                <a:lnTo>
                  <a:pt x="37376" y="33680"/>
                </a:lnTo>
                <a:lnTo>
                  <a:pt x="37376" y="65189"/>
                </a:lnTo>
                <a:lnTo>
                  <a:pt x="46278" y="65189"/>
                </a:lnTo>
                <a:lnTo>
                  <a:pt x="46278" y="33680"/>
                </a:lnTo>
                <a:close/>
              </a:path>
              <a:path w="46354" h="65404">
                <a:moveTo>
                  <a:pt x="46278" y="0"/>
                </a:moveTo>
                <a:lnTo>
                  <a:pt x="37376" y="0"/>
                </a:lnTo>
                <a:lnTo>
                  <a:pt x="37376" y="26123"/>
                </a:lnTo>
                <a:lnTo>
                  <a:pt x="46278" y="26123"/>
                </a:lnTo>
                <a:lnTo>
                  <a:pt x="46278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7390148" y="6311648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89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7408186" y="6311644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16" y="8013"/>
                </a:moveTo>
                <a:lnTo>
                  <a:pt x="20726" y="8013"/>
                </a:lnTo>
                <a:lnTo>
                  <a:pt x="20726" y="65189"/>
                </a:lnTo>
                <a:lnTo>
                  <a:pt x="29616" y="65189"/>
                </a:lnTo>
                <a:lnTo>
                  <a:pt x="29616" y="8013"/>
                </a:lnTo>
                <a:close/>
              </a:path>
              <a:path w="51434" h="65404">
                <a:moveTo>
                  <a:pt x="51282" y="0"/>
                </a:moveTo>
                <a:lnTo>
                  <a:pt x="0" y="0"/>
                </a:lnTo>
                <a:lnTo>
                  <a:pt x="0" y="8013"/>
                </a:lnTo>
                <a:lnTo>
                  <a:pt x="51282" y="8013"/>
                </a:lnTo>
                <a:lnTo>
                  <a:pt x="5128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7471510" y="6311644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89"/>
                </a:lnTo>
                <a:lnTo>
                  <a:pt x="38442" y="65189"/>
                </a:lnTo>
                <a:lnTo>
                  <a:pt x="38442" y="57175"/>
                </a:lnTo>
                <a:lnTo>
                  <a:pt x="8902" y="57175"/>
                </a:lnTo>
                <a:lnTo>
                  <a:pt x="8902" y="33680"/>
                </a:lnTo>
                <a:lnTo>
                  <a:pt x="30429" y="33680"/>
                </a:lnTo>
                <a:lnTo>
                  <a:pt x="30429" y="26123"/>
                </a:lnTo>
                <a:lnTo>
                  <a:pt x="8902" y="26123"/>
                </a:lnTo>
                <a:lnTo>
                  <a:pt x="8902" y="8013"/>
                </a:lnTo>
                <a:lnTo>
                  <a:pt x="38925" y="8013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7553774" y="6310529"/>
            <a:ext cx="47625" cy="67945"/>
          </a:xfrm>
          <a:custGeom>
            <a:avLst/>
            <a:gdLst/>
            <a:ahLst/>
            <a:cxnLst/>
            <a:rect l="l" t="t" r="r" b="b"/>
            <a:pathLst>
              <a:path w="47625" h="67945">
                <a:moveTo>
                  <a:pt x="35166" y="0"/>
                </a:moveTo>
                <a:lnTo>
                  <a:pt x="19811" y="0"/>
                </a:lnTo>
                <a:lnTo>
                  <a:pt x="13055" y="3225"/>
                </a:lnTo>
                <a:lnTo>
                  <a:pt x="7790" y="9724"/>
                </a:lnTo>
                <a:lnTo>
                  <a:pt x="1947" y="20597"/>
                </a:lnTo>
                <a:lnTo>
                  <a:pt x="0" y="33909"/>
                </a:lnTo>
                <a:lnTo>
                  <a:pt x="0" y="43967"/>
                </a:lnTo>
                <a:lnTo>
                  <a:pt x="2451" y="52057"/>
                </a:lnTo>
                <a:lnTo>
                  <a:pt x="12230" y="64338"/>
                </a:lnTo>
                <a:lnTo>
                  <a:pt x="18948" y="67411"/>
                </a:lnTo>
                <a:lnTo>
                  <a:pt x="35585" y="67411"/>
                </a:lnTo>
                <a:lnTo>
                  <a:pt x="42240" y="64846"/>
                </a:lnTo>
                <a:lnTo>
                  <a:pt x="47396" y="59715"/>
                </a:lnTo>
                <a:lnTo>
                  <a:pt x="47167" y="59397"/>
                </a:lnTo>
                <a:lnTo>
                  <a:pt x="22771" y="59397"/>
                </a:lnTo>
                <a:lnTo>
                  <a:pt x="18211" y="57099"/>
                </a:lnTo>
                <a:lnTo>
                  <a:pt x="11125" y="47879"/>
                </a:lnTo>
                <a:lnTo>
                  <a:pt x="9347" y="41859"/>
                </a:lnTo>
                <a:lnTo>
                  <a:pt x="9347" y="26682"/>
                </a:lnTo>
                <a:lnTo>
                  <a:pt x="11087" y="20320"/>
                </a:lnTo>
                <a:lnTo>
                  <a:pt x="17995" y="10477"/>
                </a:lnTo>
                <a:lnTo>
                  <a:pt x="22580" y="8013"/>
                </a:lnTo>
                <a:lnTo>
                  <a:pt x="42960" y="8013"/>
                </a:lnTo>
                <a:lnTo>
                  <a:pt x="44716" y="3517"/>
                </a:lnTo>
                <a:lnTo>
                  <a:pt x="40716" y="1181"/>
                </a:lnTo>
                <a:lnTo>
                  <a:pt x="35166" y="0"/>
                </a:lnTo>
                <a:close/>
              </a:path>
              <a:path w="47625" h="67945">
                <a:moveTo>
                  <a:pt x="42494" y="52908"/>
                </a:moveTo>
                <a:lnTo>
                  <a:pt x="39217" y="57251"/>
                </a:lnTo>
                <a:lnTo>
                  <a:pt x="34505" y="59397"/>
                </a:lnTo>
                <a:lnTo>
                  <a:pt x="47167" y="59397"/>
                </a:lnTo>
                <a:lnTo>
                  <a:pt x="42494" y="52908"/>
                </a:lnTo>
                <a:close/>
              </a:path>
              <a:path w="47625" h="67945">
                <a:moveTo>
                  <a:pt x="42960" y="8013"/>
                </a:moveTo>
                <a:lnTo>
                  <a:pt x="34404" y="8013"/>
                </a:lnTo>
                <a:lnTo>
                  <a:pt x="38900" y="9055"/>
                </a:lnTo>
                <a:lnTo>
                  <a:pt x="41744" y="11125"/>
                </a:lnTo>
                <a:lnTo>
                  <a:pt x="42960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7612838" y="6310489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75"/>
                </a:lnTo>
                <a:lnTo>
                  <a:pt x="0" y="23761"/>
                </a:lnTo>
                <a:lnTo>
                  <a:pt x="0" y="33438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14"/>
                </a:lnTo>
                <a:lnTo>
                  <a:pt x="46166" y="59436"/>
                </a:lnTo>
                <a:lnTo>
                  <a:pt x="20878" y="59436"/>
                </a:lnTo>
                <a:lnTo>
                  <a:pt x="16725" y="56946"/>
                </a:lnTo>
                <a:lnTo>
                  <a:pt x="10833" y="46913"/>
                </a:lnTo>
                <a:lnTo>
                  <a:pt x="9347" y="40665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3"/>
                </a:lnTo>
                <a:lnTo>
                  <a:pt x="41882" y="16926"/>
                </a:lnTo>
                <a:lnTo>
                  <a:pt x="44926" y="33098"/>
                </a:lnTo>
                <a:lnTo>
                  <a:pt x="44945" y="41503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36"/>
                </a:lnTo>
                <a:lnTo>
                  <a:pt x="46166" y="59436"/>
                </a:lnTo>
                <a:lnTo>
                  <a:pt x="47514" y="57742"/>
                </a:lnTo>
                <a:lnTo>
                  <a:pt x="52588" y="47080"/>
                </a:lnTo>
                <a:lnTo>
                  <a:pt x="54279" y="33098"/>
                </a:lnTo>
                <a:lnTo>
                  <a:pt x="52464" y="19217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7681918" y="6311643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38354" y="65189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7732611" y="6311643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38354" y="65189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7776806" y="6310752"/>
            <a:ext cx="53975" cy="66675"/>
          </a:xfrm>
          <a:custGeom>
            <a:avLst/>
            <a:gdLst/>
            <a:ahLst/>
            <a:cxnLst/>
            <a:rect l="l" t="t" r="r" b="b"/>
            <a:pathLst>
              <a:path w="53975" h="66675">
                <a:moveTo>
                  <a:pt x="28829" y="0"/>
                </a:moveTo>
                <a:lnTo>
                  <a:pt x="26466" y="0"/>
                </a:lnTo>
                <a:lnTo>
                  <a:pt x="0" y="66078"/>
                </a:lnTo>
                <a:lnTo>
                  <a:pt x="9969" y="66078"/>
                </a:lnTo>
                <a:lnTo>
                  <a:pt x="14770" y="52323"/>
                </a:lnTo>
                <a:lnTo>
                  <a:pt x="48278" y="52323"/>
                </a:lnTo>
                <a:lnTo>
                  <a:pt x="45847" y="45783"/>
                </a:lnTo>
                <a:lnTo>
                  <a:pt x="17132" y="45783"/>
                </a:lnTo>
                <a:lnTo>
                  <a:pt x="27228" y="17094"/>
                </a:lnTo>
                <a:lnTo>
                  <a:pt x="35183" y="17094"/>
                </a:lnTo>
                <a:lnTo>
                  <a:pt x="28829" y="0"/>
                </a:lnTo>
                <a:close/>
              </a:path>
              <a:path w="53975" h="66675">
                <a:moveTo>
                  <a:pt x="48278" y="52323"/>
                </a:moveTo>
                <a:lnTo>
                  <a:pt x="39014" y="52323"/>
                </a:lnTo>
                <a:lnTo>
                  <a:pt x="43510" y="66078"/>
                </a:lnTo>
                <a:lnTo>
                  <a:pt x="53390" y="66078"/>
                </a:lnTo>
                <a:lnTo>
                  <a:pt x="48278" y="52323"/>
                </a:lnTo>
                <a:close/>
              </a:path>
              <a:path w="53975" h="66675">
                <a:moveTo>
                  <a:pt x="35183" y="17094"/>
                </a:moveTo>
                <a:lnTo>
                  <a:pt x="27228" y="17094"/>
                </a:lnTo>
                <a:lnTo>
                  <a:pt x="36487" y="45783"/>
                </a:lnTo>
                <a:lnTo>
                  <a:pt x="45847" y="45783"/>
                </a:lnTo>
                <a:lnTo>
                  <a:pt x="35183" y="17094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7842057" y="6310981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39">
                <a:moveTo>
                  <a:pt x="16281" y="0"/>
                </a:moveTo>
                <a:lnTo>
                  <a:pt x="11201" y="101"/>
                </a:lnTo>
                <a:lnTo>
                  <a:pt x="2641" y="558"/>
                </a:lnTo>
                <a:lnTo>
                  <a:pt x="0" y="660"/>
                </a:lnTo>
                <a:lnTo>
                  <a:pt x="0" y="65849"/>
                </a:lnTo>
                <a:lnTo>
                  <a:pt x="8902" y="65849"/>
                </a:lnTo>
                <a:lnTo>
                  <a:pt x="8902" y="37414"/>
                </a:lnTo>
                <a:lnTo>
                  <a:pt x="27984" y="37414"/>
                </a:lnTo>
                <a:lnTo>
                  <a:pt x="27000" y="35852"/>
                </a:lnTo>
                <a:lnTo>
                  <a:pt x="30467" y="35052"/>
                </a:lnTo>
                <a:lnTo>
                  <a:pt x="33477" y="33020"/>
                </a:lnTo>
                <a:lnTo>
                  <a:pt x="35564" y="30289"/>
                </a:lnTo>
                <a:lnTo>
                  <a:pt x="13093" y="30289"/>
                </a:lnTo>
                <a:lnTo>
                  <a:pt x="11023" y="30149"/>
                </a:lnTo>
                <a:lnTo>
                  <a:pt x="8902" y="29857"/>
                </a:lnTo>
                <a:lnTo>
                  <a:pt x="8902" y="8674"/>
                </a:lnTo>
                <a:lnTo>
                  <a:pt x="11493" y="8369"/>
                </a:lnTo>
                <a:lnTo>
                  <a:pt x="13258" y="8229"/>
                </a:lnTo>
                <a:lnTo>
                  <a:pt x="35503" y="8229"/>
                </a:lnTo>
                <a:lnTo>
                  <a:pt x="31956" y="3340"/>
                </a:lnTo>
                <a:lnTo>
                  <a:pt x="16281" y="0"/>
                </a:lnTo>
                <a:close/>
              </a:path>
              <a:path w="46354" h="66039">
                <a:moveTo>
                  <a:pt x="27984" y="37414"/>
                </a:moveTo>
                <a:lnTo>
                  <a:pt x="8902" y="37414"/>
                </a:lnTo>
                <a:lnTo>
                  <a:pt x="13195" y="37706"/>
                </a:lnTo>
                <a:lnTo>
                  <a:pt x="16344" y="37858"/>
                </a:lnTo>
                <a:lnTo>
                  <a:pt x="18326" y="37858"/>
                </a:lnTo>
                <a:lnTo>
                  <a:pt x="35725" y="65849"/>
                </a:lnTo>
                <a:lnTo>
                  <a:pt x="45910" y="65849"/>
                </a:lnTo>
                <a:lnTo>
                  <a:pt x="27984" y="37414"/>
                </a:lnTo>
                <a:close/>
              </a:path>
              <a:path w="46354" h="66039">
                <a:moveTo>
                  <a:pt x="35503" y="8229"/>
                </a:moveTo>
                <a:lnTo>
                  <a:pt x="19773" y="8229"/>
                </a:lnTo>
                <a:lnTo>
                  <a:pt x="23914" y="9029"/>
                </a:lnTo>
                <a:lnTo>
                  <a:pt x="29121" y="12230"/>
                </a:lnTo>
                <a:lnTo>
                  <a:pt x="30429" y="14846"/>
                </a:lnTo>
                <a:lnTo>
                  <a:pt x="30429" y="22923"/>
                </a:lnTo>
                <a:lnTo>
                  <a:pt x="29222" y="25996"/>
                </a:lnTo>
                <a:lnTo>
                  <a:pt x="24345" y="29438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66"/>
                </a:lnTo>
                <a:lnTo>
                  <a:pt x="39789" y="22771"/>
                </a:lnTo>
                <a:lnTo>
                  <a:pt x="39230" y="13366"/>
                </a:lnTo>
                <a:lnTo>
                  <a:pt x="35503" y="822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7928106" y="6310529"/>
            <a:ext cx="47625" cy="67945"/>
          </a:xfrm>
          <a:custGeom>
            <a:avLst/>
            <a:gdLst/>
            <a:ahLst/>
            <a:cxnLst/>
            <a:rect l="l" t="t" r="r" b="b"/>
            <a:pathLst>
              <a:path w="47625" h="67945">
                <a:moveTo>
                  <a:pt x="35166" y="0"/>
                </a:moveTo>
                <a:lnTo>
                  <a:pt x="19811" y="0"/>
                </a:lnTo>
                <a:lnTo>
                  <a:pt x="13055" y="3225"/>
                </a:lnTo>
                <a:lnTo>
                  <a:pt x="7790" y="9724"/>
                </a:lnTo>
                <a:lnTo>
                  <a:pt x="1947" y="20597"/>
                </a:lnTo>
                <a:lnTo>
                  <a:pt x="0" y="33909"/>
                </a:lnTo>
                <a:lnTo>
                  <a:pt x="0" y="43967"/>
                </a:lnTo>
                <a:lnTo>
                  <a:pt x="2451" y="52057"/>
                </a:lnTo>
                <a:lnTo>
                  <a:pt x="12230" y="64338"/>
                </a:lnTo>
                <a:lnTo>
                  <a:pt x="18948" y="67411"/>
                </a:lnTo>
                <a:lnTo>
                  <a:pt x="35585" y="67411"/>
                </a:lnTo>
                <a:lnTo>
                  <a:pt x="42240" y="64846"/>
                </a:lnTo>
                <a:lnTo>
                  <a:pt x="47396" y="59715"/>
                </a:lnTo>
                <a:lnTo>
                  <a:pt x="47167" y="59397"/>
                </a:lnTo>
                <a:lnTo>
                  <a:pt x="22771" y="59397"/>
                </a:lnTo>
                <a:lnTo>
                  <a:pt x="18211" y="57099"/>
                </a:lnTo>
                <a:lnTo>
                  <a:pt x="11125" y="47879"/>
                </a:lnTo>
                <a:lnTo>
                  <a:pt x="9347" y="41859"/>
                </a:lnTo>
                <a:lnTo>
                  <a:pt x="9347" y="26682"/>
                </a:lnTo>
                <a:lnTo>
                  <a:pt x="11087" y="20320"/>
                </a:lnTo>
                <a:lnTo>
                  <a:pt x="17995" y="10477"/>
                </a:lnTo>
                <a:lnTo>
                  <a:pt x="22580" y="8013"/>
                </a:lnTo>
                <a:lnTo>
                  <a:pt x="42960" y="8013"/>
                </a:lnTo>
                <a:lnTo>
                  <a:pt x="44716" y="3517"/>
                </a:lnTo>
                <a:lnTo>
                  <a:pt x="40716" y="1181"/>
                </a:lnTo>
                <a:lnTo>
                  <a:pt x="35166" y="0"/>
                </a:lnTo>
                <a:close/>
              </a:path>
              <a:path w="47625" h="67945">
                <a:moveTo>
                  <a:pt x="42494" y="52908"/>
                </a:moveTo>
                <a:lnTo>
                  <a:pt x="39217" y="57251"/>
                </a:lnTo>
                <a:lnTo>
                  <a:pt x="34505" y="59397"/>
                </a:lnTo>
                <a:lnTo>
                  <a:pt x="47167" y="59397"/>
                </a:lnTo>
                <a:lnTo>
                  <a:pt x="42494" y="52908"/>
                </a:lnTo>
                <a:close/>
              </a:path>
              <a:path w="47625" h="67945">
                <a:moveTo>
                  <a:pt x="42960" y="8013"/>
                </a:moveTo>
                <a:lnTo>
                  <a:pt x="34404" y="8013"/>
                </a:lnTo>
                <a:lnTo>
                  <a:pt x="38900" y="9055"/>
                </a:lnTo>
                <a:lnTo>
                  <a:pt x="41744" y="11125"/>
                </a:lnTo>
                <a:lnTo>
                  <a:pt x="42960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7990721" y="6310981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39">
                <a:moveTo>
                  <a:pt x="16281" y="0"/>
                </a:moveTo>
                <a:lnTo>
                  <a:pt x="11201" y="101"/>
                </a:lnTo>
                <a:lnTo>
                  <a:pt x="2641" y="558"/>
                </a:lnTo>
                <a:lnTo>
                  <a:pt x="0" y="660"/>
                </a:lnTo>
                <a:lnTo>
                  <a:pt x="0" y="65849"/>
                </a:lnTo>
                <a:lnTo>
                  <a:pt x="8902" y="65849"/>
                </a:lnTo>
                <a:lnTo>
                  <a:pt x="8902" y="37414"/>
                </a:lnTo>
                <a:lnTo>
                  <a:pt x="27984" y="37414"/>
                </a:lnTo>
                <a:lnTo>
                  <a:pt x="27000" y="35852"/>
                </a:lnTo>
                <a:lnTo>
                  <a:pt x="30467" y="35052"/>
                </a:lnTo>
                <a:lnTo>
                  <a:pt x="33477" y="33020"/>
                </a:lnTo>
                <a:lnTo>
                  <a:pt x="35564" y="30289"/>
                </a:lnTo>
                <a:lnTo>
                  <a:pt x="13093" y="30289"/>
                </a:lnTo>
                <a:lnTo>
                  <a:pt x="11036" y="30149"/>
                </a:lnTo>
                <a:lnTo>
                  <a:pt x="8902" y="29857"/>
                </a:lnTo>
                <a:lnTo>
                  <a:pt x="8902" y="8674"/>
                </a:lnTo>
                <a:lnTo>
                  <a:pt x="11493" y="8369"/>
                </a:lnTo>
                <a:lnTo>
                  <a:pt x="13258" y="8229"/>
                </a:lnTo>
                <a:lnTo>
                  <a:pt x="35503" y="8229"/>
                </a:lnTo>
                <a:lnTo>
                  <a:pt x="31956" y="3340"/>
                </a:lnTo>
                <a:lnTo>
                  <a:pt x="16281" y="0"/>
                </a:lnTo>
                <a:close/>
              </a:path>
              <a:path w="46354" h="66039">
                <a:moveTo>
                  <a:pt x="27984" y="37414"/>
                </a:moveTo>
                <a:lnTo>
                  <a:pt x="8902" y="37414"/>
                </a:lnTo>
                <a:lnTo>
                  <a:pt x="13195" y="37706"/>
                </a:lnTo>
                <a:lnTo>
                  <a:pt x="16344" y="37858"/>
                </a:lnTo>
                <a:lnTo>
                  <a:pt x="18326" y="37858"/>
                </a:lnTo>
                <a:lnTo>
                  <a:pt x="35725" y="65849"/>
                </a:lnTo>
                <a:lnTo>
                  <a:pt x="45910" y="65849"/>
                </a:lnTo>
                <a:lnTo>
                  <a:pt x="27984" y="37414"/>
                </a:lnTo>
                <a:close/>
              </a:path>
              <a:path w="46354" h="66039">
                <a:moveTo>
                  <a:pt x="35503" y="8229"/>
                </a:moveTo>
                <a:lnTo>
                  <a:pt x="19773" y="8229"/>
                </a:lnTo>
                <a:lnTo>
                  <a:pt x="23914" y="9029"/>
                </a:lnTo>
                <a:lnTo>
                  <a:pt x="29121" y="12230"/>
                </a:lnTo>
                <a:lnTo>
                  <a:pt x="30429" y="14846"/>
                </a:lnTo>
                <a:lnTo>
                  <a:pt x="30429" y="22923"/>
                </a:lnTo>
                <a:lnTo>
                  <a:pt x="29222" y="25996"/>
                </a:lnTo>
                <a:lnTo>
                  <a:pt x="24345" y="29438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66"/>
                </a:lnTo>
                <a:lnTo>
                  <a:pt x="39789" y="22771"/>
                </a:lnTo>
                <a:lnTo>
                  <a:pt x="39230" y="13366"/>
                </a:lnTo>
                <a:lnTo>
                  <a:pt x="35503" y="822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8053889" y="6311648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89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8072019" y="6311643"/>
            <a:ext cx="63500" cy="66675"/>
          </a:xfrm>
          <a:custGeom>
            <a:avLst/>
            <a:gdLst/>
            <a:ahLst/>
            <a:cxnLst/>
            <a:rect l="l" t="t" r="r" b="b"/>
            <a:pathLst>
              <a:path w="63500" h="66675">
                <a:moveTo>
                  <a:pt x="23849" y="23317"/>
                </a:moveTo>
                <a:lnTo>
                  <a:pt x="16001" y="23317"/>
                </a:lnTo>
                <a:lnTo>
                  <a:pt x="30645" y="66078"/>
                </a:lnTo>
                <a:lnTo>
                  <a:pt x="32867" y="66078"/>
                </a:lnTo>
                <a:lnTo>
                  <a:pt x="39033" y="47574"/>
                </a:lnTo>
                <a:lnTo>
                  <a:pt x="31762" y="47574"/>
                </a:lnTo>
                <a:lnTo>
                  <a:pt x="23849" y="23317"/>
                </a:lnTo>
                <a:close/>
              </a:path>
              <a:path w="63500" h="66675">
                <a:moveTo>
                  <a:pt x="16243" y="0"/>
                </a:moveTo>
                <a:lnTo>
                  <a:pt x="12179" y="0"/>
                </a:lnTo>
                <a:lnTo>
                  <a:pt x="0" y="65189"/>
                </a:lnTo>
                <a:lnTo>
                  <a:pt x="8458" y="65189"/>
                </a:lnTo>
                <a:lnTo>
                  <a:pt x="16001" y="23317"/>
                </a:lnTo>
                <a:lnTo>
                  <a:pt x="23849" y="23317"/>
                </a:lnTo>
                <a:lnTo>
                  <a:pt x="16243" y="0"/>
                </a:lnTo>
                <a:close/>
              </a:path>
              <a:path w="63500" h="66675">
                <a:moveTo>
                  <a:pt x="54817" y="23317"/>
                </a:moveTo>
                <a:lnTo>
                  <a:pt x="47116" y="23317"/>
                </a:lnTo>
                <a:lnTo>
                  <a:pt x="54851" y="65189"/>
                </a:lnTo>
                <a:lnTo>
                  <a:pt x="63309" y="65189"/>
                </a:lnTo>
                <a:lnTo>
                  <a:pt x="54817" y="23317"/>
                </a:lnTo>
                <a:close/>
              </a:path>
              <a:path w="63500" h="66675">
                <a:moveTo>
                  <a:pt x="50088" y="0"/>
                </a:moveTo>
                <a:lnTo>
                  <a:pt x="46088" y="0"/>
                </a:lnTo>
                <a:lnTo>
                  <a:pt x="31762" y="47574"/>
                </a:lnTo>
                <a:lnTo>
                  <a:pt x="39033" y="47574"/>
                </a:lnTo>
                <a:lnTo>
                  <a:pt x="47116" y="23317"/>
                </a:lnTo>
                <a:lnTo>
                  <a:pt x="54817" y="23317"/>
                </a:lnTo>
                <a:lnTo>
                  <a:pt x="50088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8146995" y="6311644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89"/>
                </a:lnTo>
                <a:lnTo>
                  <a:pt x="38442" y="65189"/>
                </a:lnTo>
                <a:lnTo>
                  <a:pt x="38442" y="57175"/>
                </a:lnTo>
                <a:lnTo>
                  <a:pt x="8902" y="57175"/>
                </a:lnTo>
                <a:lnTo>
                  <a:pt x="8902" y="33680"/>
                </a:lnTo>
                <a:lnTo>
                  <a:pt x="30429" y="33680"/>
                </a:lnTo>
                <a:lnTo>
                  <a:pt x="30429" y="26123"/>
                </a:lnTo>
                <a:lnTo>
                  <a:pt x="8902" y="26123"/>
                </a:lnTo>
                <a:lnTo>
                  <a:pt x="8902" y="8013"/>
                </a:lnTo>
                <a:lnTo>
                  <a:pt x="38925" y="8013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7240923" y="6451116"/>
            <a:ext cx="45720" cy="66040"/>
          </a:xfrm>
          <a:custGeom>
            <a:avLst/>
            <a:gdLst/>
            <a:ahLst/>
            <a:cxnLst/>
            <a:rect l="l" t="t" r="r" b="b"/>
            <a:pathLst>
              <a:path w="45720" h="66040">
                <a:moveTo>
                  <a:pt x="25171" y="0"/>
                </a:moveTo>
                <a:lnTo>
                  <a:pt x="13716" y="0"/>
                </a:lnTo>
                <a:lnTo>
                  <a:pt x="8369" y="139"/>
                </a:lnTo>
                <a:lnTo>
                  <a:pt x="0" y="457"/>
                </a:lnTo>
                <a:lnTo>
                  <a:pt x="0" y="65633"/>
                </a:lnTo>
                <a:lnTo>
                  <a:pt x="13131" y="65633"/>
                </a:lnTo>
                <a:lnTo>
                  <a:pt x="25109" y="64149"/>
                </a:lnTo>
                <a:lnTo>
                  <a:pt x="36518" y="57844"/>
                </a:lnTo>
                <a:lnTo>
                  <a:pt x="36647" y="57632"/>
                </a:lnTo>
                <a:lnTo>
                  <a:pt x="13347" y="57632"/>
                </a:lnTo>
                <a:lnTo>
                  <a:pt x="10883" y="57467"/>
                </a:lnTo>
                <a:lnTo>
                  <a:pt x="8902" y="57175"/>
                </a:lnTo>
                <a:lnTo>
                  <a:pt x="8902" y="8458"/>
                </a:lnTo>
                <a:lnTo>
                  <a:pt x="12484" y="8166"/>
                </a:lnTo>
                <a:lnTo>
                  <a:pt x="14706" y="8013"/>
                </a:lnTo>
                <a:lnTo>
                  <a:pt x="37413" y="8013"/>
                </a:lnTo>
                <a:lnTo>
                  <a:pt x="32372" y="2755"/>
                </a:lnTo>
                <a:lnTo>
                  <a:pt x="25171" y="0"/>
                </a:lnTo>
                <a:close/>
              </a:path>
              <a:path w="45720" h="66040">
                <a:moveTo>
                  <a:pt x="37413" y="8013"/>
                </a:moveTo>
                <a:lnTo>
                  <a:pt x="14706" y="8013"/>
                </a:lnTo>
                <a:lnTo>
                  <a:pt x="22437" y="8788"/>
                </a:lnTo>
                <a:lnTo>
                  <a:pt x="32839" y="16105"/>
                </a:lnTo>
                <a:lnTo>
                  <a:pt x="36309" y="31140"/>
                </a:lnTo>
                <a:lnTo>
                  <a:pt x="36309" y="39458"/>
                </a:lnTo>
                <a:lnTo>
                  <a:pt x="34531" y="45935"/>
                </a:lnTo>
                <a:lnTo>
                  <a:pt x="30975" y="50622"/>
                </a:lnTo>
                <a:lnTo>
                  <a:pt x="27406" y="55283"/>
                </a:lnTo>
                <a:lnTo>
                  <a:pt x="22517" y="57632"/>
                </a:lnTo>
                <a:lnTo>
                  <a:pt x="36647" y="57632"/>
                </a:lnTo>
                <a:lnTo>
                  <a:pt x="43362" y="46595"/>
                </a:lnTo>
                <a:lnTo>
                  <a:pt x="45540" y="31140"/>
                </a:lnTo>
                <a:lnTo>
                  <a:pt x="45643" y="21209"/>
                </a:lnTo>
                <a:lnTo>
                  <a:pt x="42989" y="13830"/>
                </a:lnTo>
                <a:lnTo>
                  <a:pt x="37413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7307370" y="6451576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76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7328166" y="6450441"/>
            <a:ext cx="36830" cy="67945"/>
          </a:xfrm>
          <a:custGeom>
            <a:avLst/>
            <a:gdLst/>
            <a:ahLst/>
            <a:cxnLst/>
            <a:rect l="l" t="t" r="r" b="b"/>
            <a:pathLst>
              <a:path w="36829" h="67945">
                <a:moveTo>
                  <a:pt x="3429" y="55143"/>
                </a:moveTo>
                <a:lnTo>
                  <a:pt x="177" y="63322"/>
                </a:lnTo>
                <a:lnTo>
                  <a:pt x="4267" y="66052"/>
                </a:lnTo>
                <a:lnTo>
                  <a:pt x="9207" y="67424"/>
                </a:lnTo>
                <a:lnTo>
                  <a:pt x="21577" y="67424"/>
                </a:lnTo>
                <a:lnTo>
                  <a:pt x="26835" y="65722"/>
                </a:lnTo>
                <a:lnTo>
                  <a:pt x="34082" y="59423"/>
                </a:lnTo>
                <a:lnTo>
                  <a:pt x="14325" y="59423"/>
                </a:lnTo>
                <a:lnTo>
                  <a:pt x="12103" y="59004"/>
                </a:lnTo>
                <a:lnTo>
                  <a:pt x="7150" y="57365"/>
                </a:lnTo>
                <a:lnTo>
                  <a:pt x="5092" y="56349"/>
                </a:lnTo>
                <a:lnTo>
                  <a:pt x="3429" y="55143"/>
                </a:lnTo>
                <a:close/>
              </a:path>
              <a:path w="36829" h="67945">
                <a:moveTo>
                  <a:pt x="25628" y="0"/>
                </a:moveTo>
                <a:lnTo>
                  <a:pt x="13017" y="0"/>
                </a:lnTo>
                <a:lnTo>
                  <a:pt x="8597" y="1600"/>
                </a:lnTo>
                <a:lnTo>
                  <a:pt x="5168" y="4825"/>
                </a:lnTo>
                <a:lnTo>
                  <a:pt x="1714" y="8026"/>
                </a:lnTo>
                <a:lnTo>
                  <a:pt x="86" y="11861"/>
                </a:lnTo>
                <a:lnTo>
                  <a:pt x="0" y="20929"/>
                </a:lnTo>
                <a:lnTo>
                  <a:pt x="876" y="24345"/>
                </a:lnTo>
                <a:lnTo>
                  <a:pt x="4406" y="30035"/>
                </a:lnTo>
                <a:lnTo>
                  <a:pt x="7518" y="32499"/>
                </a:lnTo>
                <a:lnTo>
                  <a:pt x="21932" y="39255"/>
                </a:lnTo>
                <a:lnTo>
                  <a:pt x="24879" y="41300"/>
                </a:lnTo>
                <a:lnTo>
                  <a:pt x="27216" y="45072"/>
                </a:lnTo>
                <a:lnTo>
                  <a:pt x="27813" y="47116"/>
                </a:lnTo>
                <a:lnTo>
                  <a:pt x="27813" y="52260"/>
                </a:lnTo>
                <a:lnTo>
                  <a:pt x="26758" y="54673"/>
                </a:lnTo>
                <a:lnTo>
                  <a:pt x="22542" y="58458"/>
                </a:lnTo>
                <a:lnTo>
                  <a:pt x="19761" y="59423"/>
                </a:lnTo>
                <a:lnTo>
                  <a:pt x="34082" y="59423"/>
                </a:lnTo>
                <a:lnTo>
                  <a:pt x="34696" y="58889"/>
                </a:lnTo>
                <a:lnTo>
                  <a:pt x="36664" y="54736"/>
                </a:lnTo>
                <a:lnTo>
                  <a:pt x="36600" y="45072"/>
                </a:lnTo>
                <a:lnTo>
                  <a:pt x="35763" y="41617"/>
                </a:lnTo>
                <a:lnTo>
                  <a:pt x="32181" y="35775"/>
                </a:lnTo>
                <a:lnTo>
                  <a:pt x="29057" y="33261"/>
                </a:lnTo>
                <a:lnTo>
                  <a:pt x="15824" y="26962"/>
                </a:lnTo>
                <a:lnTo>
                  <a:pt x="13550" y="25666"/>
                </a:lnTo>
                <a:lnTo>
                  <a:pt x="11328" y="23837"/>
                </a:lnTo>
                <a:lnTo>
                  <a:pt x="10452" y="22682"/>
                </a:lnTo>
                <a:lnTo>
                  <a:pt x="9207" y="19964"/>
                </a:lnTo>
                <a:lnTo>
                  <a:pt x="8902" y="18440"/>
                </a:lnTo>
                <a:lnTo>
                  <a:pt x="8902" y="14096"/>
                </a:lnTo>
                <a:lnTo>
                  <a:pt x="9766" y="11861"/>
                </a:lnTo>
                <a:lnTo>
                  <a:pt x="13233" y="8432"/>
                </a:lnTo>
                <a:lnTo>
                  <a:pt x="15621" y="7569"/>
                </a:lnTo>
                <a:lnTo>
                  <a:pt x="32089" y="7569"/>
                </a:lnTo>
                <a:lnTo>
                  <a:pt x="33464" y="3517"/>
                </a:lnTo>
                <a:lnTo>
                  <a:pt x="30632" y="1168"/>
                </a:lnTo>
                <a:lnTo>
                  <a:pt x="25628" y="0"/>
                </a:lnTo>
                <a:close/>
              </a:path>
              <a:path w="36829" h="67945">
                <a:moveTo>
                  <a:pt x="32089" y="7569"/>
                </a:moveTo>
                <a:lnTo>
                  <a:pt x="20726" y="7569"/>
                </a:lnTo>
                <a:lnTo>
                  <a:pt x="22974" y="7988"/>
                </a:lnTo>
                <a:lnTo>
                  <a:pt x="27838" y="9588"/>
                </a:lnTo>
                <a:lnTo>
                  <a:pt x="29641" y="10401"/>
                </a:lnTo>
                <a:lnTo>
                  <a:pt x="30835" y="11264"/>
                </a:lnTo>
                <a:lnTo>
                  <a:pt x="32089" y="756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7379670" y="6451116"/>
            <a:ext cx="38735" cy="66040"/>
          </a:xfrm>
          <a:custGeom>
            <a:avLst/>
            <a:gdLst/>
            <a:ahLst/>
            <a:cxnLst/>
            <a:rect l="l" t="t" r="r" b="b"/>
            <a:pathLst>
              <a:path w="38734" h="66040">
                <a:moveTo>
                  <a:pt x="12192" y="0"/>
                </a:moveTo>
                <a:lnTo>
                  <a:pt x="10795" y="0"/>
                </a:lnTo>
                <a:lnTo>
                  <a:pt x="6731" y="139"/>
                </a:lnTo>
                <a:lnTo>
                  <a:pt x="0" y="457"/>
                </a:lnTo>
                <a:lnTo>
                  <a:pt x="0" y="65633"/>
                </a:lnTo>
                <a:lnTo>
                  <a:pt x="8902" y="65633"/>
                </a:lnTo>
                <a:lnTo>
                  <a:pt x="8902" y="40525"/>
                </a:lnTo>
                <a:lnTo>
                  <a:pt x="19871" y="40525"/>
                </a:lnTo>
                <a:lnTo>
                  <a:pt x="30715" y="37421"/>
                </a:lnTo>
                <a:lnTo>
                  <a:pt x="33873" y="32969"/>
                </a:lnTo>
                <a:lnTo>
                  <a:pt x="14655" y="32969"/>
                </a:lnTo>
                <a:lnTo>
                  <a:pt x="8902" y="32524"/>
                </a:lnTo>
                <a:lnTo>
                  <a:pt x="8902" y="8458"/>
                </a:lnTo>
                <a:lnTo>
                  <a:pt x="10947" y="8166"/>
                </a:lnTo>
                <a:lnTo>
                  <a:pt x="12560" y="8013"/>
                </a:lnTo>
                <a:lnTo>
                  <a:pt x="35769" y="8013"/>
                </a:lnTo>
                <a:lnTo>
                  <a:pt x="29369" y="2622"/>
                </a:lnTo>
                <a:lnTo>
                  <a:pt x="12192" y="0"/>
                </a:lnTo>
                <a:close/>
              </a:path>
              <a:path w="38734" h="66040">
                <a:moveTo>
                  <a:pt x="19871" y="40525"/>
                </a:moveTo>
                <a:lnTo>
                  <a:pt x="8902" y="40525"/>
                </a:lnTo>
                <a:lnTo>
                  <a:pt x="12280" y="40843"/>
                </a:lnTo>
                <a:lnTo>
                  <a:pt x="14478" y="40982"/>
                </a:lnTo>
                <a:lnTo>
                  <a:pt x="18597" y="40890"/>
                </a:lnTo>
                <a:lnTo>
                  <a:pt x="19871" y="40525"/>
                </a:lnTo>
                <a:close/>
              </a:path>
              <a:path w="38734" h="66040">
                <a:moveTo>
                  <a:pt x="35769" y="8013"/>
                </a:moveTo>
                <a:lnTo>
                  <a:pt x="25527" y="8013"/>
                </a:lnTo>
                <a:lnTo>
                  <a:pt x="31419" y="11988"/>
                </a:lnTo>
                <a:lnTo>
                  <a:pt x="31419" y="28625"/>
                </a:lnTo>
                <a:lnTo>
                  <a:pt x="25895" y="32969"/>
                </a:lnTo>
                <a:lnTo>
                  <a:pt x="33873" y="32969"/>
                </a:lnTo>
                <a:lnTo>
                  <a:pt x="37535" y="27806"/>
                </a:lnTo>
                <a:lnTo>
                  <a:pt x="38716" y="10496"/>
                </a:lnTo>
                <a:lnTo>
                  <a:pt x="35769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7435029" y="6451574"/>
            <a:ext cx="45720" cy="66675"/>
          </a:xfrm>
          <a:custGeom>
            <a:avLst/>
            <a:gdLst/>
            <a:ahLst/>
            <a:cxnLst/>
            <a:rect l="l" t="t" r="r" b="b"/>
            <a:pathLst>
              <a:path w="45720" h="66675">
                <a:moveTo>
                  <a:pt x="8902" y="0"/>
                </a:moveTo>
                <a:lnTo>
                  <a:pt x="0" y="0"/>
                </a:lnTo>
                <a:lnTo>
                  <a:pt x="0" y="52057"/>
                </a:lnTo>
                <a:lnTo>
                  <a:pt x="1968" y="57251"/>
                </a:lnTo>
                <a:lnTo>
                  <a:pt x="9855" y="64477"/>
                </a:lnTo>
                <a:lnTo>
                  <a:pt x="15481" y="66293"/>
                </a:lnTo>
                <a:lnTo>
                  <a:pt x="29870" y="66293"/>
                </a:lnTo>
                <a:lnTo>
                  <a:pt x="35471" y="64439"/>
                </a:lnTo>
                <a:lnTo>
                  <a:pt x="42330" y="58280"/>
                </a:lnTo>
                <a:lnTo>
                  <a:pt x="18542" y="58280"/>
                </a:lnTo>
                <a:lnTo>
                  <a:pt x="15201" y="56997"/>
                </a:lnTo>
                <a:lnTo>
                  <a:pt x="10147" y="51866"/>
                </a:lnTo>
                <a:lnTo>
                  <a:pt x="8926" y="48666"/>
                </a:lnTo>
                <a:lnTo>
                  <a:pt x="8902" y="0"/>
                </a:lnTo>
                <a:close/>
              </a:path>
              <a:path w="45720" h="66675">
                <a:moveTo>
                  <a:pt x="45732" y="0"/>
                </a:moveTo>
                <a:lnTo>
                  <a:pt x="36830" y="0"/>
                </a:lnTo>
                <a:lnTo>
                  <a:pt x="36830" y="48666"/>
                </a:lnTo>
                <a:lnTo>
                  <a:pt x="35585" y="52057"/>
                </a:lnTo>
                <a:lnTo>
                  <a:pt x="30569" y="56997"/>
                </a:lnTo>
                <a:lnTo>
                  <a:pt x="27076" y="58280"/>
                </a:lnTo>
                <a:lnTo>
                  <a:pt x="42330" y="58280"/>
                </a:lnTo>
                <a:lnTo>
                  <a:pt x="43688" y="57061"/>
                </a:lnTo>
                <a:lnTo>
                  <a:pt x="45677" y="52057"/>
                </a:lnTo>
                <a:lnTo>
                  <a:pt x="4573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7492792" y="6451575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29" y="8001"/>
                </a:moveTo>
                <a:lnTo>
                  <a:pt x="20726" y="8001"/>
                </a:lnTo>
                <a:lnTo>
                  <a:pt x="20726" y="65176"/>
                </a:lnTo>
                <a:lnTo>
                  <a:pt x="29629" y="65176"/>
                </a:lnTo>
                <a:lnTo>
                  <a:pt x="29629" y="8001"/>
                </a:lnTo>
                <a:close/>
              </a:path>
              <a:path w="51434" h="65404">
                <a:moveTo>
                  <a:pt x="51295" y="0"/>
                </a:moveTo>
                <a:lnTo>
                  <a:pt x="0" y="0"/>
                </a:lnTo>
                <a:lnTo>
                  <a:pt x="0" y="8001"/>
                </a:lnTo>
                <a:lnTo>
                  <a:pt x="51295" y="8001"/>
                </a:lnTo>
                <a:lnTo>
                  <a:pt x="5129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/>
          <p:nvPr/>
        </p:nvSpPr>
        <p:spPr>
          <a:xfrm>
            <a:off x="7556129" y="6451575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76"/>
                </a:lnTo>
                <a:lnTo>
                  <a:pt x="38430" y="65176"/>
                </a:lnTo>
                <a:lnTo>
                  <a:pt x="38430" y="57175"/>
                </a:lnTo>
                <a:lnTo>
                  <a:pt x="8902" y="57175"/>
                </a:lnTo>
                <a:lnTo>
                  <a:pt x="8902" y="33667"/>
                </a:lnTo>
                <a:lnTo>
                  <a:pt x="30429" y="33667"/>
                </a:lnTo>
                <a:lnTo>
                  <a:pt x="30429" y="26111"/>
                </a:lnTo>
                <a:lnTo>
                  <a:pt x="8902" y="26111"/>
                </a:lnTo>
                <a:lnTo>
                  <a:pt x="8902" y="8001"/>
                </a:lnTo>
                <a:lnTo>
                  <a:pt x="38925" y="8001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7641960" y="6450913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40">
                <a:moveTo>
                  <a:pt x="16281" y="0"/>
                </a:moveTo>
                <a:lnTo>
                  <a:pt x="11201" y="88"/>
                </a:lnTo>
                <a:lnTo>
                  <a:pt x="2641" y="546"/>
                </a:lnTo>
                <a:lnTo>
                  <a:pt x="0" y="660"/>
                </a:lnTo>
                <a:lnTo>
                  <a:pt x="0" y="65836"/>
                </a:lnTo>
                <a:lnTo>
                  <a:pt x="8902" y="65836"/>
                </a:lnTo>
                <a:lnTo>
                  <a:pt x="8902" y="37388"/>
                </a:lnTo>
                <a:lnTo>
                  <a:pt x="27969" y="37388"/>
                </a:lnTo>
                <a:lnTo>
                  <a:pt x="27000" y="35852"/>
                </a:lnTo>
                <a:lnTo>
                  <a:pt x="30467" y="35051"/>
                </a:lnTo>
                <a:lnTo>
                  <a:pt x="33477" y="33007"/>
                </a:lnTo>
                <a:lnTo>
                  <a:pt x="35564" y="30289"/>
                </a:lnTo>
                <a:lnTo>
                  <a:pt x="13093" y="30289"/>
                </a:lnTo>
                <a:lnTo>
                  <a:pt x="11023" y="30137"/>
                </a:lnTo>
                <a:lnTo>
                  <a:pt x="8902" y="29844"/>
                </a:lnTo>
                <a:lnTo>
                  <a:pt x="8902" y="8661"/>
                </a:lnTo>
                <a:lnTo>
                  <a:pt x="11493" y="8369"/>
                </a:lnTo>
                <a:lnTo>
                  <a:pt x="13258" y="8216"/>
                </a:lnTo>
                <a:lnTo>
                  <a:pt x="35502" y="8216"/>
                </a:lnTo>
                <a:lnTo>
                  <a:pt x="31959" y="3333"/>
                </a:lnTo>
                <a:lnTo>
                  <a:pt x="16281" y="0"/>
                </a:lnTo>
                <a:close/>
              </a:path>
              <a:path w="46354" h="66040">
                <a:moveTo>
                  <a:pt x="27969" y="37388"/>
                </a:moveTo>
                <a:lnTo>
                  <a:pt x="8902" y="37388"/>
                </a:lnTo>
                <a:lnTo>
                  <a:pt x="13195" y="37706"/>
                </a:lnTo>
                <a:lnTo>
                  <a:pt x="16344" y="37845"/>
                </a:lnTo>
                <a:lnTo>
                  <a:pt x="18326" y="37845"/>
                </a:lnTo>
                <a:lnTo>
                  <a:pt x="35725" y="65836"/>
                </a:lnTo>
                <a:lnTo>
                  <a:pt x="45910" y="65836"/>
                </a:lnTo>
                <a:lnTo>
                  <a:pt x="27969" y="37388"/>
                </a:lnTo>
                <a:close/>
              </a:path>
              <a:path w="46354" h="66040">
                <a:moveTo>
                  <a:pt x="35502" y="8216"/>
                </a:moveTo>
                <a:lnTo>
                  <a:pt x="19773" y="8216"/>
                </a:lnTo>
                <a:lnTo>
                  <a:pt x="23914" y="9016"/>
                </a:lnTo>
                <a:lnTo>
                  <a:pt x="29121" y="12217"/>
                </a:lnTo>
                <a:lnTo>
                  <a:pt x="30429" y="14846"/>
                </a:lnTo>
                <a:lnTo>
                  <a:pt x="30429" y="22910"/>
                </a:lnTo>
                <a:lnTo>
                  <a:pt x="29222" y="25971"/>
                </a:lnTo>
                <a:lnTo>
                  <a:pt x="24345" y="29425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41"/>
                </a:lnTo>
                <a:lnTo>
                  <a:pt x="39789" y="22758"/>
                </a:lnTo>
                <a:lnTo>
                  <a:pt x="39231" y="13357"/>
                </a:lnTo>
                <a:lnTo>
                  <a:pt x="35502" y="8216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7699112" y="6451575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76"/>
                </a:lnTo>
                <a:lnTo>
                  <a:pt x="38430" y="65176"/>
                </a:lnTo>
                <a:lnTo>
                  <a:pt x="38430" y="57175"/>
                </a:lnTo>
                <a:lnTo>
                  <a:pt x="8902" y="57175"/>
                </a:lnTo>
                <a:lnTo>
                  <a:pt x="8902" y="33667"/>
                </a:lnTo>
                <a:lnTo>
                  <a:pt x="30429" y="33667"/>
                </a:lnTo>
                <a:lnTo>
                  <a:pt x="30429" y="26111"/>
                </a:lnTo>
                <a:lnTo>
                  <a:pt x="8902" y="26111"/>
                </a:lnTo>
                <a:lnTo>
                  <a:pt x="8902" y="8001"/>
                </a:lnTo>
                <a:lnTo>
                  <a:pt x="38925" y="8001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7749355" y="6450441"/>
            <a:ext cx="36830" cy="67945"/>
          </a:xfrm>
          <a:custGeom>
            <a:avLst/>
            <a:gdLst/>
            <a:ahLst/>
            <a:cxnLst/>
            <a:rect l="l" t="t" r="r" b="b"/>
            <a:pathLst>
              <a:path w="36829" h="67945">
                <a:moveTo>
                  <a:pt x="3441" y="55143"/>
                </a:moveTo>
                <a:lnTo>
                  <a:pt x="177" y="63322"/>
                </a:lnTo>
                <a:lnTo>
                  <a:pt x="4279" y="66052"/>
                </a:lnTo>
                <a:lnTo>
                  <a:pt x="9220" y="67424"/>
                </a:lnTo>
                <a:lnTo>
                  <a:pt x="21590" y="67424"/>
                </a:lnTo>
                <a:lnTo>
                  <a:pt x="26847" y="65722"/>
                </a:lnTo>
                <a:lnTo>
                  <a:pt x="34095" y="59423"/>
                </a:lnTo>
                <a:lnTo>
                  <a:pt x="14325" y="59423"/>
                </a:lnTo>
                <a:lnTo>
                  <a:pt x="12128" y="59004"/>
                </a:lnTo>
                <a:lnTo>
                  <a:pt x="7162" y="57365"/>
                </a:lnTo>
                <a:lnTo>
                  <a:pt x="5092" y="56349"/>
                </a:lnTo>
                <a:lnTo>
                  <a:pt x="3441" y="55143"/>
                </a:lnTo>
                <a:close/>
              </a:path>
              <a:path w="36829" h="67945">
                <a:moveTo>
                  <a:pt x="25628" y="0"/>
                </a:moveTo>
                <a:lnTo>
                  <a:pt x="13017" y="0"/>
                </a:lnTo>
                <a:lnTo>
                  <a:pt x="8610" y="1600"/>
                </a:lnTo>
                <a:lnTo>
                  <a:pt x="5168" y="4825"/>
                </a:lnTo>
                <a:lnTo>
                  <a:pt x="1714" y="8026"/>
                </a:lnTo>
                <a:lnTo>
                  <a:pt x="86" y="11861"/>
                </a:lnTo>
                <a:lnTo>
                  <a:pt x="0" y="20929"/>
                </a:lnTo>
                <a:lnTo>
                  <a:pt x="901" y="24345"/>
                </a:lnTo>
                <a:lnTo>
                  <a:pt x="4419" y="30035"/>
                </a:lnTo>
                <a:lnTo>
                  <a:pt x="7531" y="32499"/>
                </a:lnTo>
                <a:lnTo>
                  <a:pt x="21945" y="39255"/>
                </a:lnTo>
                <a:lnTo>
                  <a:pt x="24892" y="41300"/>
                </a:lnTo>
                <a:lnTo>
                  <a:pt x="27228" y="45072"/>
                </a:lnTo>
                <a:lnTo>
                  <a:pt x="27813" y="47116"/>
                </a:lnTo>
                <a:lnTo>
                  <a:pt x="27813" y="52260"/>
                </a:lnTo>
                <a:lnTo>
                  <a:pt x="26758" y="54673"/>
                </a:lnTo>
                <a:lnTo>
                  <a:pt x="22542" y="58458"/>
                </a:lnTo>
                <a:lnTo>
                  <a:pt x="19761" y="59423"/>
                </a:lnTo>
                <a:lnTo>
                  <a:pt x="34095" y="59423"/>
                </a:lnTo>
                <a:lnTo>
                  <a:pt x="34709" y="58889"/>
                </a:lnTo>
                <a:lnTo>
                  <a:pt x="36677" y="54736"/>
                </a:lnTo>
                <a:lnTo>
                  <a:pt x="36612" y="45072"/>
                </a:lnTo>
                <a:lnTo>
                  <a:pt x="35775" y="41617"/>
                </a:lnTo>
                <a:lnTo>
                  <a:pt x="32194" y="35775"/>
                </a:lnTo>
                <a:lnTo>
                  <a:pt x="29070" y="33261"/>
                </a:lnTo>
                <a:lnTo>
                  <a:pt x="15836" y="26962"/>
                </a:lnTo>
                <a:lnTo>
                  <a:pt x="13550" y="25666"/>
                </a:lnTo>
                <a:lnTo>
                  <a:pt x="11328" y="23837"/>
                </a:lnTo>
                <a:lnTo>
                  <a:pt x="10464" y="22682"/>
                </a:lnTo>
                <a:lnTo>
                  <a:pt x="9220" y="19964"/>
                </a:lnTo>
                <a:lnTo>
                  <a:pt x="8902" y="18440"/>
                </a:lnTo>
                <a:lnTo>
                  <a:pt x="8902" y="14096"/>
                </a:lnTo>
                <a:lnTo>
                  <a:pt x="9779" y="11861"/>
                </a:lnTo>
                <a:lnTo>
                  <a:pt x="13258" y="8432"/>
                </a:lnTo>
                <a:lnTo>
                  <a:pt x="15621" y="7569"/>
                </a:lnTo>
                <a:lnTo>
                  <a:pt x="32102" y="7569"/>
                </a:lnTo>
                <a:lnTo>
                  <a:pt x="33477" y="3517"/>
                </a:lnTo>
                <a:lnTo>
                  <a:pt x="30645" y="1168"/>
                </a:lnTo>
                <a:lnTo>
                  <a:pt x="25628" y="0"/>
                </a:lnTo>
                <a:close/>
              </a:path>
              <a:path w="36829" h="67945">
                <a:moveTo>
                  <a:pt x="32102" y="7569"/>
                </a:moveTo>
                <a:lnTo>
                  <a:pt x="20726" y="7569"/>
                </a:lnTo>
                <a:lnTo>
                  <a:pt x="22974" y="7988"/>
                </a:lnTo>
                <a:lnTo>
                  <a:pt x="27863" y="9588"/>
                </a:lnTo>
                <a:lnTo>
                  <a:pt x="29654" y="10401"/>
                </a:lnTo>
                <a:lnTo>
                  <a:pt x="30848" y="11264"/>
                </a:lnTo>
                <a:lnTo>
                  <a:pt x="32102" y="756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7797730" y="6450408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62"/>
                </a:lnTo>
                <a:lnTo>
                  <a:pt x="0" y="23774"/>
                </a:lnTo>
                <a:lnTo>
                  <a:pt x="0" y="33452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27"/>
                </a:lnTo>
                <a:lnTo>
                  <a:pt x="46158" y="59448"/>
                </a:lnTo>
                <a:lnTo>
                  <a:pt x="20878" y="59448"/>
                </a:lnTo>
                <a:lnTo>
                  <a:pt x="16725" y="56934"/>
                </a:lnTo>
                <a:lnTo>
                  <a:pt x="10833" y="46926"/>
                </a:lnTo>
                <a:lnTo>
                  <a:pt x="9347" y="40678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4"/>
                </a:lnTo>
                <a:lnTo>
                  <a:pt x="41882" y="16931"/>
                </a:lnTo>
                <a:lnTo>
                  <a:pt x="44926" y="33098"/>
                </a:lnTo>
                <a:lnTo>
                  <a:pt x="44945" y="41490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48"/>
                </a:lnTo>
                <a:lnTo>
                  <a:pt x="46158" y="59448"/>
                </a:lnTo>
                <a:lnTo>
                  <a:pt x="47514" y="57742"/>
                </a:lnTo>
                <a:lnTo>
                  <a:pt x="52588" y="47076"/>
                </a:lnTo>
                <a:lnTo>
                  <a:pt x="54279" y="33098"/>
                </a:lnTo>
                <a:lnTo>
                  <a:pt x="52464" y="19222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7866810" y="6451574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76"/>
                </a:lnTo>
                <a:lnTo>
                  <a:pt x="38354" y="65176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7917521" y="6451574"/>
            <a:ext cx="45720" cy="66675"/>
          </a:xfrm>
          <a:custGeom>
            <a:avLst/>
            <a:gdLst/>
            <a:ahLst/>
            <a:cxnLst/>
            <a:rect l="l" t="t" r="r" b="b"/>
            <a:pathLst>
              <a:path w="45720" h="66675">
                <a:moveTo>
                  <a:pt x="8902" y="0"/>
                </a:moveTo>
                <a:lnTo>
                  <a:pt x="0" y="0"/>
                </a:lnTo>
                <a:lnTo>
                  <a:pt x="0" y="52057"/>
                </a:lnTo>
                <a:lnTo>
                  <a:pt x="1968" y="57251"/>
                </a:lnTo>
                <a:lnTo>
                  <a:pt x="9855" y="64477"/>
                </a:lnTo>
                <a:lnTo>
                  <a:pt x="15481" y="66293"/>
                </a:lnTo>
                <a:lnTo>
                  <a:pt x="29870" y="66293"/>
                </a:lnTo>
                <a:lnTo>
                  <a:pt x="35471" y="64439"/>
                </a:lnTo>
                <a:lnTo>
                  <a:pt x="42330" y="58280"/>
                </a:lnTo>
                <a:lnTo>
                  <a:pt x="18542" y="58280"/>
                </a:lnTo>
                <a:lnTo>
                  <a:pt x="15201" y="56997"/>
                </a:lnTo>
                <a:lnTo>
                  <a:pt x="10147" y="51866"/>
                </a:lnTo>
                <a:lnTo>
                  <a:pt x="8926" y="48666"/>
                </a:lnTo>
                <a:lnTo>
                  <a:pt x="8902" y="0"/>
                </a:lnTo>
                <a:close/>
              </a:path>
              <a:path w="45720" h="66675">
                <a:moveTo>
                  <a:pt x="45732" y="0"/>
                </a:moveTo>
                <a:lnTo>
                  <a:pt x="36830" y="0"/>
                </a:lnTo>
                <a:lnTo>
                  <a:pt x="36830" y="48666"/>
                </a:lnTo>
                <a:lnTo>
                  <a:pt x="35585" y="52057"/>
                </a:lnTo>
                <a:lnTo>
                  <a:pt x="30569" y="56997"/>
                </a:lnTo>
                <a:lnTo>
                  <a:pt x="27076" y="58280"/>
                </a:lnTo>
                <a:lnTo>
                  <a:pt x="42330" y="58280"/>
                </a:lnTo>
                <a:lnTo>
                  <a:pt x="43688" y="57061"/>
                </a:lnTo>
                <a:lnTo>
                  <a:pt x="45677" y="52057"/>
                </a:lnTo>
                <a:lnTo>
                  <a:pt x="4573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/>
          <p:nvPr/>
        </p:nvSpPr>
        <p:spPr>
          <a:xfrm>
            <a:off x="7975284" y="6451575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29" y="8001"/>
                </a:moveTo>
                <a:lnTo>
                  <a:pt x="20726" y="8001"/>
                </a:lnTo>
                <a:lnTo>
                  <a:pt x="20726" y="65176"/>
                </a:lnTo>
                <a:lnTo>
                  <a:pt x="29629" y="65176"/>
                </a:lnTo>
                <a:lnTo>
                  <a:pt x="29629" y="8001"/>
                </a:lnTo>
                <a:close/>
              </a:path>
              <a:path w="51434" h="65404">
                <a:moveTo>
                  <a:pt x="51295" y="0"/>
                </a:moveTo>
                <a:lnTo>
                  <a:pt x="0" y="0"/>
                </a:lnTo>
                <a:lnTo>
                  <a:pt x="0" y="8001"/>
                </a:lnTo>
                <a:lnTo>
                  <a:pt x="51295" y="8001"/>
                </a:lnTo>
                <a:lnTo>
                  <a:pt x="5129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44"/>
          <p:cNvSpPr/>
          <p:nvPr/>
        </p:nvSpPr>
        <p:spPr>
          <a:xfrm>
            <a:off x="8044630" y="6451576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76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8065425" y="6450408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62"/>
                </a:lnTo>
                <a:lnTo>
                  <a:pt x="0" y="23774"/>
                </a:lnTo>
                <a:lnTo>
                  <a:pt x="0" y="33452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27"/>
                </a:lnTo>
                <a:lnTo>
                  <a:pt x="46158" y="59448"/>
                </a:lnTo>
                <a:lnTo>
                  <a:pt x="20878" y="59448"/>
                </a:lnTo>
                <a:lnTo>
                  <a:pt x="16725" y="56934"/>
                </a:lnTo>
                <a:lnTo>
                  <a:pt x="10833" y="46926"/>
                </a:lnTo>
                <a:lnTo>
                  <a:pt x="9347" y="40678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4"/>
                </a:lnTo>
                <a:lnTo>
                  <a:pt x="41882" y="16931"/>
                </a:lnTo>
                <a:lnTo>
                  <a:pt x="44926" y="33098"/>
                </a:lnTo>
                <a:lnTo>
                  <a:pt x="44945" y="41490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48"/>
                </a:lnTo>
                <a:lnTo>
                  <a:pt x="46158" y="59448"/>
                </a:lnTo>
                <a:lnTo>
                  <a:pt x="47514" y="57742"/>
                </a:lnTo>
                <a:lnTo>
                  <a:pt x="52588" y="47076"/>
                </a:lnTo>
                <a:lnTo>
                  <a:pt x="54279" y="33098"/>
                </a:lnTo>
                <a:lnTo>
                  <a:pt x="52464" y="19222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46"/>
          <p:cNvSpPr/>
          <p:nvPr/>
        </p:nvSpPr>
        <p:spPr>
          <a:xfrm>
            <a:off x="8134510" y="6451570"/>
            <a:ext cx="45085" cy="66675"/>
          </a:xfrm>
          <a:custGeom>
            <a:avLst/>
            <a:gdLst/>
            <a:ahLst/>
            <a:cxnLst/>
            <a:rect l="l" t="t" r="r" b="b"/>
            <a:pathLst>
              <a:path w="45084" h="66675">
                <a:moveTo>
                  <a:pt x="16945" y="18415"/>
                </a:moveTo>
                <a:lnTo>
                  <a:pt x="8445" y="18415"/>
                </a:lnTo>
                <a:lnTo>
                  <a:pt x="42138" y="66078"/>
                </a:lnTo>
                <a:lnTo>
                  <a:pt x="44792" y="66078"/>
                </a:lnTo>
                <a:lnTo>
                  <a:pt x="44792" y="45072"/>
                </a:lnTo>
                <a:lnTo>
                  <a:pt x="36347" y="45072"/>
                </a:lnTo>
                <a:lnTo>
                  <a:pt x="16945" y="18415"/>
                </a:lnTo>
                <a:close/>
              </a:path>
              <a:path w="45084" h="66675">
                <a:moveTo>
                  <a:pt x="3543" y="0"/>
                </a:moveTo>
                <a:lnTo>
                  <a:pt x="0" y="0"/>
                </a:lnTo>
                <a:lnTo>
                  <a:pt x="0" y="65176"/>
                </a:lnTo>
                <a:lnTo>
                  <a:pt x="8445" y="65176"/>
                </a:lnTo>
                <a:lnTo>
                  <a:pt x="8445" y="18415"/>
                </a:lnTo>
                <a:lnTo>
                  <a:pt x="16945" y="18415"/>
                </a:lnTo>
                <a:lnTo>
                  <a:pt x="3543" y="0"/>
                </a:lnTo>
                <a:close/>
              </a:path>
              <a:path w="45084" h="66675">
                <a:moveTo>
                  <a:pt x="44792" y="0"/>
                </a:moveTo>
                <a:lnTo>
                  <a:pt x="36347" y="0"/>
                </a:lnTo>
                <a:lnTo>
                  <a:pt x="36347" y="45072"/>
                </a:lnTo>
                <a:lnTo>
                  <a:pt x="44792" y="45072"/>
                </a:lnTo>
                <a:lnTo>
                  <a:pt x="4479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" name="TextBox 47"/>
          <p:cNvSpPr txBox="1"/>
          <p:nvPr/>
        </p:nvSpPr>
        <p:spPr>
          <a:xfrm>
            <a:off x="5682535" y="2627990"/>
            <a:ext cx="260188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500" dirty="0">
                <a:solidFill>
                  <a:srgbClr val="990033"/>
                </a:solidFill>
                <a:latin typeface="Trebuchet MS" panose="020B0603020202020204" pitchFamily="34" charset="0"/>
              </a:rPr>
              <a:t>64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5899618" y="5010568"/>
            <a:ext cx="21271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dirty="0">
                <a:latin typeface="Cambria" panose="02040503050406030204" pitchFamily="18" charset="0"/>
                <a:ea typeface="Cambria" panose="02040503050406030204" pitchFamily="18" charset="0"/>
              </a:rPr>
              <a:t>всього країн, до яких надсилали запити</a:t>
            </a:r>
            <a:endParaRPr lang="ru-RU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62" y="2056227"/>
            <a:ext cx="1428117" cy="14281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279" y="3321472"/>
            <a:ext cx="1387249" cy="13872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341" y="2198219"/>
            <a:ext cx="1824690" cy="12861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288" y="2010322"/>
            <a:ext cx="946690" cy="143050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24" b="24397"/>
          <a:stretch/>
        </p:blipFill>
        <p:spPr>
          <a:xfrm>
            <a:off x="3119858" y="3628402"/>
            <a:ext cx="2069120" cy="101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6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503271" y="1985541"/>
            <a:ext cx="7031129" cy="3216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 algn="just">
              <a:buClr>
                <a:srgbClr val="A50021"/>
              </a:buClr>
              <a:buSzPct val="120000"/>
            </a:pPr>
            <a:r>
              <a:rPr lang="en-US" sz="2800" b="1" dirty="0">
                <a:solidFill>
                  <a:srgbClr val="990033"/>
                </a:solidFill>
                <a:latin typeface="Trebuchet MS" panose="020B0603020202020204" pitchFamily="34" charset="0"/>
              </a:rPr>
              <a:t>11%</a:t>
            </a:r>
            <a:r>
              <a:rPr lang="en-US" sz="2800" dirty="0">
                <a:solidFill>
                  <a:srgbClr val="990033"/>
                </a:solidFill>
                <a:latin typeface="Trebuchet MS" panose="020B0603020202020204" pitchFamily="34" charset="0"/>
              </a:rPr>
              <a:t> </a:t>
            </a:r>
            <a:r>
              <a:rPr lang="uk-UA" dirty="0">
                <a:solidFill>
                  <a:srgbClr val="A5002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усіх запитів</a:t>
            </a:r>
            <a:r>
              <a:rPr lang="uk-UA" dirty="0">
                <a:solidFill>
                  <a:srgbClr val="9933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</a:rPr>
              <a:t>НАБУ за весь період своєї діяльності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>
              <a:lnSpc>
                <a:spcPct val="150000"/>
              </a:lnSpc>
              <a:buClr>
                <a:srgbClr val="A50021"/>
              </a:buClr>
              <a:buSzPct val="120000"/>
            </a:pPr>
            <a:r>
              <a:rPr lang="uk-UA" dirty="0"/>
              <a:t>  </a:t>
            </a:r>
            <a:endParaRPr lang="ru-RU" dirty="0"/>
          </a:p>
          <a:p>
            <a:pPr algn="just"/>
            <a:r>
              <a:rPr lang="uk-UA" sz="2800" b="1" dirty="0">
                <a:solidFill>
                  <a:srgbClr val="990033"/>
                </a:solidFill>
                <a:latin typeface="Trebuchet MS" panose="020B0603020202020204" pitchFamily="34" charset="0"/>
              </a:rPr>
              <a:t>52</a:t>
            </a:r>
            <a:r>
              <a:rPr lang="uk-UA" b="1" dirty="0"/>
              <a:t> </a:t>
            </a:r>
            <a:r>
              <a:rPr lang="uk-UA" dirty="0">
                <a:solidFill>
                  <a:srgbClr val="A5002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запити</a:t>
            </a:r>
            <a:r>
              <a:rPr lang="uk-UA" dirty="0"/>
              <a:t> 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</a:rPr>
              <a:t>про міжнародну правовому допомогу до </a:t>
            </a:r>
            <a:r>
              <a:rPr lang="uk-UA" sz="2800" b="1" dirty="0">
                <a:solidFill>
                  <a:srgbClr val="990033"/>
                </a:solidFill>
                <a:latin typeface="Trebuchet MS" panose="020B0603020202020204" pitchFamily="34" charset="0"/>
              </a:rPr>
              <a:t>17</a:t>
            </a:r>
            <a:r>
              <a:rPr lang="uk-UA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uk-UA" dirty="0">
                <a:solidFill>
                  <a:srgbClr val="A5002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країн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</a:rPr>
              <a:t>, країни Європи, Азії, Північної та Південної Америки, Австралії. 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/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lvl="0" indent="-285750" algn="just">
              <a:buClr>
                <a:srgbClr val="990033"/>
              </a:buClr>
              <a:buFont typeface="Wingdings" panose="05000000000000000000" pitchFamily="2" charset="2"/>
              <a:buChar char="ü"/>
            </a:pP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</a:rPr>
              <a:t>Накладено арешт на кошти у банку  Швейцарії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</a:rPr>
              <a:t>  </a:t>
            </a:r>
          </a:p>
          <a:p>
            <a:pPr marL="285750" lvl="0" indent="-285750" algn="just">
              <a:buClr>
                <a:srgbClr val="990033"/>
              </a:buClr>
              <a:buFont typeface="Wingdings" panose="05000000000000000000" pitchFamily="2" charset="2"/>
              <a:buChar char="ü"/>
            </a:pP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lvl="0" indent="-285750" algn="just">
              <a:buClr>
                <a:srgbClr val="990033"/>
              </a:buClr>
              <a:buFont typeface="Wingdings" panose="05000000000000000000" pitchFamily="2" charset="2"/>
              <a:buChar char="ü"/>
            </a:pP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</a:rPr>
              <a:t>Вручено повідомлення про підозру в Латвії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  <a:endParaRPr lang="uk-UA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lvl="0" indent="-285750" algn="just">
              <a:buClr>
                <a:srgbClr val="990033"/>
              </a:buClr>
              <a:buFont typeface="Wingdings" panose="05000000000000000000" pitchFamily="2" charset="2"/>
              <a:buChar char="ü"/>
            </a:pP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lvl="0" indent="-285750" algn="just">
              <a:buClr>
                <a:srgbClr val="990033"/>
              </a:buClr>
              <a:buFont typeface="Wingdings" panose="05000000000000000000" pitchFamily="2" charset="2"/>
              <a:buChar char="ü"/>
            </a:pP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</a:rPr>
              <a:t>Проведено обшуки за місцем проживання фігурантів в Австрії.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59314" y="2"/>
            <a:ext cx="46355" cy="1428115"/>
          </a:xfrm>
          <a:custGeom>
            <a:avLst/>
            <a:gdLst/>
            <a:ahLst/>
            <a:cxnLst/>
            <a:rect l="l" t="t" r="r" b="b"/>
            <a:pathLst>
              <a:path w="46355" h="1428115">
                <a:moveTo>
                  <a:pt x="0" y="4"/>
                </a:moveTo>
                <a:lnTo>
                  <a:pt x="0" y="1427543"/>
                </a:lnTo>
                <a:lnTo>
                  <a:pt x="45986" y="1378623"/>
                </a:lnTo>
                <a:lnTo>
                  <a:pt x="45986" y="4"/>
                </a:lnTo>
                <a:lnTo>
                  <a:pt x="0" y="4"/>
                </a:lnTo>
              </a:path>
            </a:pathLst>
          </a:custGeom>
          <a:solidFill>
            <a:srgbClr val="A92B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8284416" y="6270012"/>
            <a:ext cx="455930" cy="288925"/>
          </a:xfrm>
          <a:custGeom>
            <a:avLst/>
            <a:gdLst/>
            <a:ahLst/>
            <a:cxnLst/>
            <a:rect l="l" t="t" r="r" b="b"/>
            <a:pathLst>
              <a:path w="455929" h="288925">
                <a:moveTo>
                  <a:pt x="59131" y="0"/>
                </a:moveTo>
                <a:lnTo>
                  <a:pt x="21958" y="0"/>
                </a:lnTo>
                <a:lnTo>
                  <a:pt x="0" y="23558"/>
                </a:lnTo>
                <a:lnTo>
                  <a:pt x="36791" y="23558"/>
                </a:lnTo>
                <a:lnTo>
                  <a:pt x="124929" y="288328"/>
                </a:lnTo>
                <a:lnTo>
                  <a:pt x="153746" y="288328"/>
                </a:lnTo>
                <a:lnTo>
                  <a:pt x="166641" y="249351"/>
                </a:lnTo>
                <a:lnTo>
                  <a:pt x="139128" y="249351"/>
                </a:lnTo>
                <a:lnTo>
                  <a:pt x="59131" y="0"/>
                </a:lnTo>
                <a:close/>
              </a:path>
              <a:path w="455929" h="288925">
                <a:moveTo>
                  <a:pt x="420312" y="23558"/>
                </a:moveTo>
                <a:lnTo>
                  <a:pt x="334784" y="23558"/>
                </a:lnTo>
                <a:lnTo>
                  <a:pt x="347863" y="23801"/>
                </a:lnTo>
                <a:lnTo>
                  <a:pt x="360312" y="24529"/>
                </a:lnTo>
                <a:lnTo>
                  <a:pt x="399351" y="39065"/>
                </a:lnTo>
                <a:lnTo>
                  <a:pt x="409457" y="69937"/>
                </a:lnTo>
                <a:lnTo>
                  <a:pt x="408496" y="85114"/>
                </a:lnTo>
                <a:lnTo>
                  <a:pt x="376593" y="120998"/>
                </a:lnTo>
                <a:lnTo>
                  <a:pt x="316903" y="125488"/>
                </a:lnTo>
                <a:lnTo>
                  <a:pt x="316903" y="147421"/>
                </a:lnTo>
                <a:lnTo>
                  <a:pt x="350227" y="147421"/>
                </a:lnTo>
                <a:lnTo>
                  <a:pt x="363274" y="147888"/>
                </a:lnTo>
                <a:lnTo>
                  <a:pt x="401111" y="157018"/>
                </a:lnTo>
                <a:lnTo>
                  <a:pt x="425400" y="186476"/>
                </a:lnTo>
                <a:lnTo>
                  <a:pt x="427787" y="198703"/>
                </a:lnTo>
                <a:lnTo>
                  <a:pt x="427430" y="215630"/>
                </a:lnTo>
                <a:lnTo>
                  <a:pt x="400029" y="257723"/>
                </a:lnTo>
                <a:lnTo>
                  <a:pt x="281177" y="264782"/>
                </a:lnTo>
                <a:lnTo>
                  <a:pt x="222694" y="264782"/>
                </a:lnTo>
                <a:lnTo>
                  <a:pt x="222694" y="288328"/>
                </a:lnTo>
                <a:lnTo>
                  <a:pt x="365645" y="288328"/>
                </a:lnTo>
                <a:lnTo>
                  <a:pt x="378458" y="287802"/>
                </a:lnTo>
                <a:lnTo>
                  <a:pt x="418071" y="277903"/>
                </a:lnTo>
                <a:lnTo>
                  <a:pt x="450687" y="241917"/>
                </a:lnTo>
                <a:lnTo>
                  <a:pt x="455802" y="206298"/>
                </a:lnTo>
                <a:lnTo>
                  <a:pt x="454885" y="191054"/>
                </a:lnTo>
                <a:lnTo>
                  <a:pt x="432164" y="149408"/>
                </a:lnTo>
                <a:lnTo>
                  <a:pt x="409643" y="137432"/>
                </a:lnTo>
                <a:lnTo>
                  <a:pt x="413975" y="127553"/>
                </a:lnTo>
                <a:lnTo>
                  <a:pt x="434885" y="94350"/>
                </a:lnTo>
                <a:lnTo>
                  <a:pt x="437121" y="69849"/>
                </a:lnTo>
                <a:lnTo>
                  <a:pt x="436100" y="55235"/>
                </a:lnTo>
                <a:lnTo>
                  <a:pt x="433039" y="42780"/>
                </a:lnTo>
                <a:lnTo>
                  <a:pt x="427940" y="32488"/>
                </a:lnTo>
                <a:lnTo>
                  <a:pt x="420312" y="23558"/>
                </a:lnTo>
                <a:close/>
              </a:path>
              <a:path w="455929" h="288925">
                <a:moveTo>
                  <a:pt x="281012" y="63372"/>
                </a:moveTo>
                <a:lnTo>
                  <a:pt x="253415" y="92748"/>
                </a:lnTo>
                <a:lnTo>
                  <a:pt x="253555" y="264782"/>
                </a:lnTo>
                <a:lnTo>
                  <a:pt x="281177" y="264782"/>
                </a:lnTo>
                <a:lnTo>
                  <a:pt x="281012" y="63372"/>
                </a:lnTo>
                <a:close/>
              </a:path>
              <a:path w="455929" h="288925">
                <a:moveTo>
                  <a:pt x="275589" y="0"/>
                </a:moveTo>
                <a:lnTo>
                  <a:pt x="220357" y="0"/>
                </a:lnTo>
                <a:lnTo>
                  <a:pt x="139128" y="249351"/>
                </a:lnTo>
                <a:lnTo>
                  <a:pt x="166641" y="249351"/>
                </a:lnTo>
                <a:lnTo>
                  <a:pt x="177888" y="215630"/>
                </a:lnTo>
                <a:lnTo>
                  <a:pt x="189934" y="179811"/>
                </a:lnTo>
                <a:lnTo>
                  <a:pt x="208316" y="125460"/>
                </a:lnTo>
                <a:lnTo>
                  <a:pt x="219786" y="91318"/>
                </a:lnTo>
                <a:lnTo>
                  <a:pt x="231285" y="56817"/>
                </a:lnTo>
                <a:lnTo>
                  <a:pt x="238690" y="34443"/>
                </a:lnTo>
                <a:lnTo>
                  <a:pt x="247738" y="23558"/>
                </a:lnTo>
                <a:lnTo>
                  <a:pt x="420312" y="23558"/>
                </a:lnTo>
                <a:lnTo>
                  <a:pt x="419057" y="22089"/>
                </a:lnTo>
                <a:lnTo>
                  <a:pt x="383012" y="4049"/>
                </a:lnTo>
                <a:lnTo>
                  <a:pt x="345525" y="143"/>
                </a:lnTo>
                <a:lnTo>
                  <a:pt x="275589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8767799" y="6270011"/>
            <a:ext cx="27940" cy="67310"/>
          </a:xfrm>
          <a:custGeom>
            <a:avLst/>
            <a:gdLst/>
            <a:ahLst/>
            <a:cxnLst/>
            <a:rect l="l" t="t" r="r" b="b"/>
            <a:pathLst>
              <a:path w="27940" h="67310">
                <a:moveTo>
                  <a:pt x="27571" y="0"/>
                </a:moveTo>
                <a:lnTo>
                  <a:pt x="0" y="0"/>
                </a:lnTo>
                <a:lnTo>
                  <a:pt x="0" y="66954"/>
                </a:lnTo>
                <a:lnTo>
                  <a:pt x="27571" y="37604"/>
                </a:lnTo>
                <a:lnTo>
                  <a:pt x="27571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7231663" y="6311641"/>
            <a:ext cx="76835" cy="66675"/>
          </a:xfrm>
          <a:custGeom>
            <a:avLst/>
            <a:gdLst/>
            <a:ahLst/>
            <a:cxnLst/>
            <a:rect l="l" t="t" r="r" b="b"/>
            <a:pathLst>
              <a:path w="76834" h="66675">
                <a:moveTo>
                  <a:pt x="9258" y="0"/>
                </a:moveTo>
                <a:lnTo>
                  <a:pt x="0" y="0"/>
                </a:lnTo>
                <a:lnTo>
                  <a:pt x="20561" y="66078"/>
                </a:lnTo>
                <a:lnTo>
                  <a:pt x="23367" y="66078"/>
                </a:lnTo>
                <a:lnTo>
                  <a:pt x="30000" y="45529"/>
                </a:lnTo>
                <a:lnTo>
                  <a:pt x="22339" y="45529"/>
                </a:lnTo>
                <a:lnTo>
                  <a:pt x="9258" y="0"/>
                </a:lnTo>
                <a:close/>
              </a:path>
              <a:path w="76834" h="66675">
                <a:moveTo>
                  <a:pt x="46365" y="21145"/>
                </a:moveTo>
                <a:lnTo>
                  <a:pt x="37871" y="21145"/>
                </a:lnTo>
                <a:lnTo>
                  <a:pt x="53390" y="66078"/>
                </a:lnTo>
                <a:lnTo>
                  <a:pt x="56197" y="66078"/>
                </a:lnTo>
                <a:lnTo>
                  <a:pt x="62535" y="45440"/>
                </a:lnTo>
                <a:lnTo>
                  <a:pt x="53936" y="45440"/>
                </a:lnTo>
                <a:lnTo>
                  <a:pt x="46365" y="21145"/>
                </a:lnTo>
                <a:close/>
              </a:path>
              <a:path w="76834" h="66675">
                <a:moveTo>
                  <a:pt x="39776" y="0"/>
                </a:moveTo>
                <a:lnTo>
                  <a:pt x="36664" y="0"/>
                </a:lnTo>
                <a:lnTo>
                  <a:pt x="22339" y="45529"/>
                </a:lnTo>
                <a:lnTo>
                  <a:pt x="30000" y="45529"/>
                </a:lnTo>
                <a:lnTo>
                  <a:pt x="37871" y="21145"/>
                </a:lnTo>
                <a:lnTo>
                  <a:pt x="46365" y="21145"/>
                </a:lnTo>
                <a:lnTo>
                  <a:pt x="39776" y="0"/>
                </a:lnTo>
                <a:close/>
              </a:path>
              <a:path w="76834" h="66675">
                <a:moveTo>
                  <a:pt x="76492" y="0"/>
                </a:moveTo>
                <a:lnTo>
                  <a:pt x="67233" y="0"/>
                </a:lnTo>
                <a:lnTo>
                  <a:pt x="53936" y="45440"/>
                </a:lnTo>
                <a:lnTo>
                  <a:pt x="62535" y="45440"/>
                </a:lnTo>
                <a:lnTo>
                  <a:pt x="7649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7319956" y="6311643"/>
            <a:ext cx="46355" cy="65405"/>
          </a:xfrm>
          <a:custGeom>
            <a:avLst/>
            <a:gdLst/>
            <a:ahLst/>
            <a:cxnLst/>
            <a:rect l="l" t="t" r="r" b="b"/>
            <a:pathLst>
              <a:path w="4635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8902" y="65189"/>
                </a:lnTo>
                <a:lnTo>
                  <a:pt x="8902" y="33680"/>
                </a:lnTo>
                <a:lnTo>
                  <a:pt x="46278" y="33680"/>
                </a:lnTo>
                <a:lnTo>
                  <a:pt x="46278" y="26123"/>
                </a:lnTo>
                <a:lnTo>
                  <a:pt x="8902" y="26123"/>
                </a:lnTo>
                <a:lnTo>
                  <a:pt x="8902" y="0"/>
                </a:lnTo>
                <a:close/>
              </a:path>
              <a:path w="46354" h="65404">
                <a:moveTo>
                  <a:pt x="46278" y="33680"/>
                </a:moveTo>
                <a:lnTo>
                  <a:pt x="37376" y="33680"/>
                </a:lnTo>
                <a:lnTo>
                  <a:pt x="37376" y="65189"/>
                </a:lnTo>
                <a:lnTo>
                  <a:pt x="46278" y="65189"/>
                </a:lnTo>
                <a:lnTo>
                  <a:pt x="46278" y="33680"/>
                </a:lnTo>
                <a:close/>
              </a:path>
              <a:path w="46354" h="65404">
                <a:moveTo>
                  <a:pt x="46278" y="0"/>
                </a:moveTo>
                <a:lnTo>
                  <a:pt x="37376" y="0"/>
                </a:lnTo>
                <a:lnTo>
                  <a:pt x="37376" y="26123"/>
                </a:lnTo>
                <a:lnTo>
                  <a:pt x="46278" y="26123"/>
                </a:lnTo>
                <a:lnTo>
                  <a:pt x="46278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7390148" y="6311648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89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7408186" y="6311644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16" y="8013"/>
                </a:moveTo>
                <a:lnTo>
                  <a:pt x="20726" y="8013"/>
                </a:lnTo>
                <a:lnTo>
                  <a:pt x="20726" y="65189"/>
                </a:lnTo>
                <a:lnTo>
                  <a:pt x="29616" y="65189"/>
                </a:lnTo>
                <a:lnTo>
                  <a:pt x="29616" y="8013"/>
                </a:lnTo>
                <a:close/>
              </a:path>
              <a:path w="51434" h="65404">
                <a:moveTo>
                  <a:pt x="51282" y="0"/>
                </a:moveTo>
                <a:lnTo>
                  <a:pt x="0" y="0"/>
                </a:lnTo>
                <a:lnTo>
                  <a:pt x="0" y="8013"/>
                </a:lnTo>
                <a:lnTo>
                  <a:pt x="51282" y="8013"/>
                </a:lnTo>
                <a:lnTo>
                  <a:pt x="5128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7471510" y="6311644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89"/>
                </a:lnTo>
                <a:lnTo>
                  <a:pt x="38442" y="65189"/>
                </a:lnTo>
                <a:lnTo>
                  <a:pt x="38442" y="57175"/>
                </a:lnTo>
                <a:lnTo>
                  <a:pt x="8902" y="57175"/>
                </a:lnTo>
                <a:lnTo>
                  <a:pt x="8902" y="33680"/>
                </a:lnTo>
                <a:lnTo>
                  <a:pt x="30429" y="33680"/>
                </a:lnTo>
                <a:lnTo>
                  <a:pt x="30429" y="26123"/>
                </a:lnTo>
                <a:lnTo>
                  <a:pt x="8902" y="26123"/>
                </a:lnTo>
                <a:lnTo>
                  <a:pt x="8902" y="8013"/>
                </a:lnTo>
                <a:lnTo>
                  <a:pt x="38925" y="8013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7553774" y="6310529"/>
            <a:ext cx="47625" cy="67945"/>
          </a:xfrm>
          <a:custGeom>
            <a:avLst/>
            <a:gdLst/>
            <a:ahLst/>
            <a:cxnLst/>
            <a:rect l="l" t="t" r="r" b="b"/>
            <a:pathLst>
              <a:path w="47625" h="67945">
                <a:moveTo>
                  <a:pt x="35166" y="0"/>
                </a:moveTo>
                <a:lnTo>
                  <a:pt x="19811" y="0"/>
                </a:lnTo>
                <a:lnTo>
                  <a:pt x="13055" y="3225"/>
                </a:lnTo>
                <a:lnTo>
                  <a:pt x="7790" y="9724"/>
                </a:lnTo>
                <a:lnTo>
                  <a:pt x="1947" y="20597"/>
                </a:lnTo>
                <a:lnTo>
                  <a:pt x="0" y="33909"/>
                </a:lnTo>
                <a:lnTo>
                  <a:pt x="0" y="43967"/>
                </a:lnTo>
                <a:lnTo>
                  <a:pt x="2451" y="52057"/>
                </a:lnTo>
                <a:lnTo>
                  <a:pt x="12230" y="64338"/>
                </a:lnTo>
                <a:lnTo>
                  <a:pt x="18948" y="67411"/>
                </a:lnTo>
                <a:lnTo>
                  <a:pt x="35585" y="67411"/>
                </a:lnTo>
                <a:lnTo>
                  <a:pt x="42240" y="64846"/>
                </a:lnTo>
                <a:lnTo>
                  <a:pt x="47396" y="59715"/>
                </a:lnTo>
                <a:lnTo>
                  <a:pt x="47167" y="59397"/>
                </a:lnTo>
                <a:lnTo>
                  <a:pt x="22771" y="59397"/>
                </a:lnTo>
                <a:lnTo>
                  <a:pt x="18211" y="57099"/>
                </a:lnTo>
                <a:lnTo>
                  <a:pt x="11125" y="47879"/>
                </a:lnTo>
                <a:lnTo>
                  <a:pt x="9347" y="41859"/>
                </a:lnTo>
                <a:lnTo>
                  <a:pt x="9347" y="26682"/>
                </a:lnTo>
                <a:lnTo>
                  <a:pt x="11087" y="20320"/>
                </a:lnTo>
                <a:lnTo>
                  <a:pt x="17995" y="10477"/>
                </a:lnTo>
                <a:lnTo>
                  <a:pt x="22580" y="8013"/>
                </a:lnTo>
                <a:lnTo>
                  <a:pt x="42960" y="8013"/>
                </a:lnTo>
                <a:lnTo>
                  <a:pt x="44716" y="3517"/>
                </a:lnTo>
                <a:lnTo>
                  <a:pt x="40716" y="1181"/>
                </a:lnTo>
                <a:lnTo>
                  <a:pt x="35166" y="0"/>
                </a:lnTo>
                <a:close/>
              </a:path>
              <a:path w="47625" h="67945">
                <a:moveTo>
                  <a:pt x="42494" y="52908"/>
                </a:moveTo>
                <a:lnTo>
                  <a:pt x="39217" y="57251"/>
                </a:lnTo>
                <a:lnTo>
                  <a:pt x="34505" y="59397"/>
                </a:lnTo>
                <a:lnTo>
                  <a:pt x="47167" y="59397"/>
                </a:lnTo>
                <a:lnTo>
                  <a:pt x="42494" y="52908"/>
                </a:lnTo>
                <a:close/>
              </a:path>
              <a:path w="47625" h="67945">
                <a:moveTo>
                  <a:pt x="42960" y="8013"/>
                </a:moveTo>
                <a:lnTo>
                  <a:pt x="34404" y="8013"/>
                </a:lnTo>
                <a:lnTo>
                  <a:pt x="38900" y="9055"/>
                </a:lnTo>
                <a:lnTo>
                  <a:pt x="41744" y="11125"/>
                </a:lnTo>
                <a:lnTo>
                  <a:pt x="42960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7612838" y="6310489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75"/>
                </a:lnTo>
                <a:lnTo>
                  <a:pt x="0" y="23761"/>
                </a:lnTo>
                <a:lnTo>
                  <a:pt x="0" y="33438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14"/>
                </a:lnTo>
                <a:lnTo>
                  <a:pt x="46166" y="59436"/>
                </a:lnTo>
                <a:lnTo>
                  <a:pt x="20878" y="59436"/>
                </a:lnTo>
                <a:lnTo>
                  <a:pt x="16725" y="56946"/>
                </a:lnTo>
                <a:lnTo>
                  <a:pt x="10833" y="46913"/>
                </a:lnTo>
                <a:lnTo>
                  <a:pt x="9347" y="40665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3"/>
                </a:lnTo>
                <a:lnTo>
                  <a:pt x="41882" y="16926"/>
                </a:lnTo>
                <a:lnTo>
                  <a:pt x="44926" y="33098"/>
                </a:lnTo>
                <a:lnTo>
                  <a:pt x="44945" y="41503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36"/>
                </a:lnTo>
                <a:lnTo>
                  <a:pt x="46166" y="59436"/>
                </a:lnTo>
                <a:lnTo>
                  <a:pt x="47514" y="57742"/>
                </a:lnTo>
                <a:lnTo>
                  <a:pt x="52588" y="47080"/>
                </a:lnTo>
                <a:lnTo>
                  <a:pt x="54279" y="33098"/>
                </a:lnTo>
                <a:lnTo>
                  <a:pt x="52464" y="19217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7681918" y="6311643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38354" y="65189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7732611" y="6311643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38354" y="65189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7776806" y="6310752"/>
            <a:ext cx="53975" cy="66675"/>
          </a:xfrm>
          <a:custGeom>
            <a:avLst/>
            <a:gdLst/>
            <a:ahLst/>
            <a:cxnLst/>
            <a:rect l="l" t="t" r="r" b="b"/>
            <a:pathLst>
              <a:path w="53975" h="66675">
                <a:moveTo>
                  <a:pt x="28829" y="0"/>
                </a:moveTo>
                <a:lnTo>
                  <a:pt x="26466" y="0"/>
                </a:lnTo>
                <a:lnTo>
                  <a:pt x="0" y="66078"/>
                </a:lnTo>
                <a:lnTo>
                  <a:pt x="9969" y="66078"/>
                </a:lnTo>
                <a:lnTo>
                  <a:pt x="14770" y="52323"/>
                </a:lnTo>
                <a:lnTo>
                  <a:pt x="48278" y="52323"/>
                </a:lnTo>
                <a:lnTo>
                  <a:pt x="45847" y="45783"/>
                </a:lnTo>
                <a:lnTo>
                  <a:pt x="17132" y="45783"/>
                </a:lnTo>
                <a:lnTo>
                  <a:pt x="27228" y="17094"/>
                </a:lnTo>
                <a:lnTo>
                  <a:pt x="35183" y="17094"/>
                </a:lnTo>
                <a:lnTo>
                  <a:pt x="28829" y="0"/>
                </a:lnTo>
                <a:close/>
              </a:path>
              <a:path w="53975" h="66675">
                <a:moveTo>
                  <a:pt x="48278" y="52323"/>
                </a:moveTo>
                <a:lnTo>
                  <a:pt x="39014" y="52323"/>
                </a:lnTo>
                <a:lnTo>
                  <a:pt x="43510" y="66078"/>
                </a:lnTo>
                <a:lnTo>
                  <a:pt x="53390" y="66078"/>
                </a:lnTo>
                <a:lnTo>
                  <a:pt x="48278" y="52323"/>
                </a:lnTo>
                <a:close/>
              </a:path>
              <a:path w="53975" h="66675">
                <a:moveTo>
                  <a:pt x="35183" y="17094"/>
                </a:moveTo>
                <a:lnTo>
                  <a:pt x="27228" y="17094"/>
                </a:lnTo>
                <a:lnTo>
                  <a:pt x="36487" y="45783"/>
                </a:lnTo>
                <a:lnTo>
                  <a:pt x="45847" y="45783"/>
                </a:lnTo>
                <a:lnTo>
                  <a:pt x="35183" y="17094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7842057" y="6310981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39">
                <a:moveTo>
                  <a:pt x="16281" y="0"/>
                </a:moveTo>
                <a:lnTo>
                  <a:pt x="11201" y="101"/>
                </a:lnTo>
                <a:lnTo>
                  <a:pt x="2641" y="558"/>
                </a:lnTo>
                <a:lnTo>
                  <a:pt x="0" y="660"/>
                </a:lnTo>
                <a:lnTo>
                  <a:pt x="0" y="65849"/>
                </a:lnTo>
                <a:lnTo>
                  <a:pt x="8902" y="65849"/>
                </a:lnTo>
                <a:lnTo>
                  <a:pt x="8902" y="37414"/>
                </a:lnTo>
                <a:lnTo>
                  <a:pt x="27984" y="37414"/>
                </a:lnTo>
                <a:lnTo>
                  <a:pt x="27000" y="35852"/>
                </a:lnTo>
                <a:lnTo>
                  <a:pt x="30467" y="35052"/>
                </a:lnTo>
                <a:lnTo>
                  <a:pt x="33477" y="33020"/>
                </a:lnTo>
                <a:lnTo>
                  <a:pt x="35564" y="30289"/>
                </a:lnTo>
                <a:lnTo>
                  <a:pt x="13093" y="30289"/>
                </a:lnTo>
                <a:lnTo>
                  <a:pt x="11023" y="30149"/>
                </a:lnTo>
                <a:lnTo>
                  <a:pt x="8902" y="29857"/>
                </a:lnTo>
                <a:lnTo>
                  <a:pt x="8902" y="8674"/>
                </a:lnTo>
                <a:lnTo>
                  <a:pt x="11493" y="8369"/>
                </a:lnTo>
                <a:lnTo>
                  <a:pt x="13258" y="8229"/>
                </a:lnTo>
                <a:lnTo>
                  <a:pt x="35503" y="8229"/>
                </a:lnTo>
                <a:lnTo>
                  <a:pt x="31956" y="3340"/>
                </a:lnTo>
                <a:lnTo>
                  <a:pt x="16281" y="0"/>
                </a:lnTo>
                <a:close/>
              </a:path>
              <a:path w="46354" h="66039">
                <a:moveTo>
                  <a:pt x="27984" y="37414"/>
                </a:moveTo>
                <a:lnTo>
                  <a:pt x="8902" y="37414"/>
                </a:lnTo>
                <a:lnTo>
                  <a:pt x="13195" y="37706"/>
                </a:lnTo>
                <a:lnTo>
                  <a:pt x="16344" y="37858"/>
                </a:lnTo>
                <a:lnTo>
                  <a:pt x="18326" y="37858"/>
                </a:lnTo>
                <a:lnTo>
                  <a:pt x="35725" y="65849"/>
                </a:lnTo>
                <a:lnTo>
                  <a:pt x="45910" y="65849"/>
                </a:lnTo>
                <a:lnTo>
                  <a:pt x="27984" y="37414"/>
                </a:lnTo>
                <a:close/>
              </a:path>
              <a:path w="46354" h="66039">
                <a:moveTo>
                  <a:pt x="35503" y="8229"/>
                </a:moveTo>
                <a:lnTo>
                  <a:pt x="19773" y="8229"/>
                </a:lnTo>
                <a:lnTo>
                  <a:pt x="23914" y="9029"/>
                </a:lnTo>
                <a:lnTo>
                  <a:pt x="29121" y="12230"/>
                </a:lnTo>
                <a:lnTo>
                  <a:pt x="30429" y="14846"/>
                </a:lnTo>
                <a:lnTo>
                  <a:pt x="30429" y="22923"/>
                </a:lnTo>
                <a:lnTo>
                  <a:pt x="29222" y="25996"/>
                </a:lnTo>
                <a:lnTo>
                  <a:pt x="24345" y="29438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66"/>
                </a:lnTo>
                <a:lnTo>
                  <a:pt x="39789" y="22771"/>
                </a:lnTo>
                <a:lnTo>
                  <a:pt x="39230" y="13366"/>
                </a:lnTo>
                <a:lnTo>
                  <a:pt x="35503" y="822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7928106" y="6310529"/>
            <a:ext cx="47625" cy="67945"/>
          </a:xfrm>
          <a:custGeom>
            <a:avLst/>
            <a:gdLst/>
            <a:ahLst/>
            <a:cxnLst/>
            <a:rect l="l" t="t" r="r" b="b"/>
            <a:pathLst>
              <a:path w="47625" h="67945">
                <a:moveTo>
                  <a:pt x="35166" y="0"/>
                </a:moveTo>
                <a:lnTo>
                  <a:pt x="19811" y="0"/>
                </a:lnTo>
                <a:lnTo>
                  <a:pt x="13055" y="3225"/>
                </a:lnTo>
                <a:lnTo>
                  <a:pt x="7790" y="9724"/>
                </a:lnTo>
                <a:lnTo>
                  <a:pt x="1947" y="20597"/>
                </a:lnTo>
                <a:lnTo>
                  <a:pt x="0" y="33909"/>
                </a:lnTo>
                <a:lnTo>
                  <a:pt x="0" y="43967"/>
                </a:lnTo>
                <a:lnTo>
                  <a:pt x="2451" y="52057"/>
                </a:lnTo>
                <a:lnTo>
                  <a:pt x="12230" y="64338"/>
                </a:lnTo>
                <a:lnTo>
                  <a:pt x="18948" y="67411"/>
                </a:lnTo>
                <a:lnTo>
                  <a:pt x="35585" y="67411"/>
                </a:lnTo>
                <a:lnTo>
                  <a:pt x="42240" y="64846"/>
                </a:lnTo>
                <a:lnTo>
                  <a:pt x="47396" y="59715"/>
                </a:lnTo>
                <a:lnTo>
                  <a:pt x="47167" y="59397"/>
                </a:lnTo>
                <a:lnTo>
                  <a:pt x="22771" y="59397"/>
                </a:lnTo>
                <a:lnTo>
                  <a:pt x="18211" y="57099"/>
                </a:lnTo>
                <a:lnTo>
                  <a:pt x="11125" y="47879"/>
                </a:lnTo>
                <a:lnTo>
                  <a:pt x="9347" y="41859"/>
                </a:lnTo>
                <a:lnTo>
                  <a:pt x="9347" y="26682"/>
                </a:lnTo>
                <a:lnTo>
                  <a:pt x="11087" y="20320"/>
                </a:lnTo>
                <a:lnTo>
                  <a:pt x="17995" y="10477"/>
                </a:lnTo>
                <a:lnTo>
                  <a:pt x="22580" y="8013"/>
                </a:lnTo>
                <a:lnTo>
                  <a:pt x="42960" y="8013"/>
                </a:lnTo>
                <a:lnTo>
                  <a:pt x="44716" y="3517"/>
                </a:lnTo>
                <a:lnTo>
                  <a:pt x="40716" y="1181"/>
                </a:lnTo>
                <a:lnTo>
                  <a:pt x="35166" y="0"/>
                </a:lnTo>
                <a:close/>
              </a:path>
              <a:path w="47625" h="67945">
                <a:moveTo>
                  <a:pt x="42494" y="52908"/>
                </a:moveTo>
                <a:lnTo>
                  <a:pt x="39217" y="57251"/>
                </a:lnTo>
                <a:lnTo>
                  <a:pt x="34505" y="59397"/>
                </a:lnTo>
                <a:lnTo>
                  <a:pt x="47167" y="59397"/>
                </a:lnTo>
                <a:lnTo>
                  <a:pt x="42494" y="52908"/>
                </a:lnTo>
                <a:close/>
              </a:path>
              <a:path w="47625" h="67945">
                <a:moveTo>
                  <a:pt x="42960" y="8013"/>
                </a:moveTo>
                <a:lnTo>
                  <a:pt x="34404" y="8013"/>
                </a:lnTo>
                <a:lnTo>
                  <a:pt x="38900" y="9055"/>
                </a:lnTo>
                <a:lnTo>
                  <a:pt x="41744" y="11125"/>
                </a:lnTo>
                <a:lnTo>
                  <a:pt x="42960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7990721" y="6310981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39">
                <a:moveTo>
                  <a:pt x="16281" y="0"/>
                </a:moveTo>
                <a:lnTo>
                  <a:pt x="11201" y="101"/>
                </a:lnTo>
                <a:lnTo>
                  <a:pt x="2641" y="558"/>
                </a:lnTo>
                <a:lnTo>
                  <a:pt x="0" y="660"/>
                </a:lnTo>
                <a:lnTo>
                  <a:pt x="0" y="65849"/>
                </a:lnTo>
                <a:lnTo>
                  <a:pt x="8902" y="65849"/>
                </a:lnTo>
                <a:lnTo>
                  <a:pt x="8902" y="37414"/>
                </a:lnTo>
                <a:lnTo>
                  <a:pt x="27984" y="37414"/>
                </a:lnTo>
                <a:lnTo>
                  <a:pt x="27000" y="35852"/>
                </a:lnTo>
                <a:lnTo>
                  <a:pt x="30467" y="35052"/>
                </a:lnTo>
                <a:lnTo>
                  <a:pt x="33477" y="33020"/>
                </a:lnTo>
                <a:lnTo>
                  <a:pt x="35564" y="30289"/>
                </a:lnTo>
                <a:lnTo>
                  <a:pt x="13093" y="30289"/>
                </a:lnTo>
                <a:lnTo>
                  <a:pt x="11036" y="30149"/>
                </a:lnTo>
                <a:lnTo>
                  <a:pt x="8902" y="29857"/>
                </a:lnTo>
                <a:lnTo>
                  <a:pt x="8902" y="8674"/>
                </a:lnTo>
                <a:lnTo>
                  <a:pt x="11493" y="8369"/>
                </a:lnTo>
                <a:lnTo>
                  <a:pt x="13258" y="8229"/>
                </a:lnTo>
                <a:lnTo>
                  <a:pt x="35503" y="8229"/>
                </a:lnTo>
                <a:lnTo>
                  <a:pt x="31956" y="3340"/>
                </a:lnTo>
                <a:lnTo>
                  <a:pt x="16281" y="0"/>
                </a:lnTo>
                <a:close/>
              </a:path>
              <a:path w="46354" h="66039">
                <a:moveTo>
                  <a:pt x="27984" y="37414"/>
                </a:moveTo>
                <a:lnTo>
                  <a:pt x="8902" y="37414"/>
                </a:lnTo>
                <a:lnTo>
                  <a:pt x="13195" y="37706"/>
                </a:lnTo>
                <a:lnTo>
                  <a:pt x="16344" y="37858"/>
                </a:lnTo>
                <a:lnTo>
                  <a:pt x="18326" y="37858"/>
                </a:lnTo>
                <a:lnTo>
                  <a:pt x="35725" y="65849"/>
                </a:lnTo>
                <a:lnTo>
                  <a:pt x="45910" y="65849"/>
                </a:lnTo>
                <a:lnTo>
                  <a:pt x="27984" y="37414"/>
                </a:lnTo>
                <a:close/>
              </a:path>
              <a:path w="46354" h="66039">
                <a:moveTo>
                  <a:pt x="35503" y="8229"/>
                </a:moveTo>
                <a:lnTo>
                  <a:pt x="19773" y="8229"/>
                </a:lnTo>
                <a:lnTo>
                  <a:pt x="23914" y="9029"/>
                </a:lnTo>
                <a:lnTo>
                  <a:pt x="29121" y="12230"/>
                </a:lnTo>
                <a:lnTo>
                  <a:pt x="30429" y="14846"/>
                </a:lnTo>
                <a:lnTo>
                  <a:pt x="30429" y="22923"/>
                </a:lnTo>
                <a:lnTo>
                  <a:pt x="29222" y="25996"/>
                </a:lnTo>
                <a:lnTo>
                  <a:pt x="24345" y="29438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66"/>
                </a:lnTo>
                <a:lnTo>
                  <a:pt x="39789" y="22771"/>
                </a:lnTo>
                <a:lnTo>
                  <a:pt x="39230" y="13366"/>
                </a:lnTo>
                <a:lnTo>
                  <a:pt x="35503" y="822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8053889" y="6311648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89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8072019" y="6311643"/>
            <a:ext cx="63500" cy="66675"/>
          </a:xfrm>
          <a:custGeom>
            <a:avLst/>
            <a:gdLst/>
            <a:ahLst/>
            <a:cxnLst/>
            <a:rect l="l" t="t" r="r" b="b"/>
            <a:pathLst>
              <a:path w="63500" h="66675">
                <a:moveTo>
                  <a:pt x="23849" y="23317"/>
                </a:moveTo>
                <a:lnTo>
                  <a:pt x="16001" y="23317"/>
                </a:lnTo>
                <a:lnTo>
                  <a:pt x="30645" y="66078"/>
                </a:lnTo>
                <a:lnTo>
                  <a:pt x="32867" y="66078"/>
                </a:lnTo>
                <a:lnTo>
                  <a:pt x="39033" y="47574"/>
                </a:lnTo>
                <a:lnTo>
                  <a:pt x="31762" y="47574"/>
                </a:lnTo>
                <a:lnTo>
                  <a:pt x="23849" y="23317"/>
                </a:lnTo>
                <a:close/>
              </a:path>
              <a:path w="63500" h="66675">
                <a:moveTo>
                  <a:pt x="16243" y="0"/>
                </a:moveTo>
                <a:lnTo>
                  <a:pt x="12179" y="0"/>
                </a:lnTo>
                <a:lnTo>
                  <a:pt x="0" y="65189"/>
                </a:lnTo>
                <a:lnTo>
                  <a:pt x="8458" y="65189"/>
                </a:lnTo>
                <a:lnTo>
                  <a:pt x="16001" y="23317"/>
                </a:lnTo>
                <a:lnTo>
                  <a:pt x="23849" y="23317"/>
                </a:lnTo>
                <a:lnTo>
                  <a:pt x="16243" y="0"/>
                </a:lnTo>
                <a:close/>
              </a:path>
              <a:path w="63500" h="66675">
                <a:moveTo>
                  <a:pt x="54817" y="23317"/>
                </a:moveTo>
                <a:lnTo>
                  <a:pt x="47116" y="23317"/>
                </a:lnTo>
                <a:lnTo>
                  <a:pt x="54851" y="65189"/>
                </a:lnTo>
                <a:lnTo>
                  <a:pt x="63309" y="65189"/>
                </a:lnTo>
                <a:lnTo>
                  <a:pt x="54817" y="23317"/>
                </a:lnTo>
                <a:close/>
              </a:path>
              <a:path w="63500" h="66675">
                <a:moveTo>
                  <a:pt x="50088" y="0"/>
                </a:moveTo>
                <a:lnTo>
                  <a:pt x="46088" y="0"/>
                </a:lnTo>
                <a:lnTo>
                  <a:pt x="31762" y="47574"/>
                </a:lnTo>
                <a:lnTo>
                  <a:pt x="39033" y="47574"/>
                </a:lnTo>
                <a:lnTo>
                  <a:pt x="47116" y="23317"/>
                </a:lnTo>
                <a:lnTo>
                  <a:pt x="54817" y="23317"/>
                </a:lnTo>
                <a:lnTo>
                  <a:pt x="50088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8146995" y="6311644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89"/>
                </a:lnTo>
                <a:lnTo>
                  <a:pt x="38442" y="65189"/>
                </a:lnTo>
                <a:lnTo>
                  <a:pt x="38442" y="57175"/>
                </a:lnTo>
                <a:lnTo>
                  <a:pt x="8902" y="57175"/>
                </a:lnTo>
                <a:lnTo>
                  <a:pt x="8902" y="33680"/>
                </a:lnTo>
                <a:lnTo>
                  <a:pt x="30429" y="33680"/>
                </a:lnTo>
                <a:lnTo>
                  <a:pt x="30429" y="26123"/>
                </a:lnTo>
                <a:lnTo>
                  <a:pt x="8902" y="26123"/>
                </a:lnTo>
                <a:lnTo>
                  <a:pt x="8902" y="8013"/>
                </a:lnTo>
                <a:lnTo>
                  <a:pt x="38925" y="8013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7240923" y="6451116"/>
            <a:ext cx="45720" cy="66040"/>
          </a:xfrm>
          <a:custGeom>
            <a:avLst/>
            <a:gdLst/>
            <a:ahLst/>
            <a:cxnLst/>
            <a:rect l="l" t="t" r="r" b="b"/>
            <a:pathLst>
              <a:path w="45720" h="66040">
                <a:moveTo>
                  <a:pt x="25171" y="0"/>
                </a:moveTo>
                <a:lnTo>
                  <a:pt x="13716" y="0"/>
                </a:lnTo>
                <a:lnTo>
                  <a:pt x="8369" y="139"/>
                </a:lnTo>
                <a:lnTo>
                  <a:pt x="0" y="457"/>
                </a:lnTo>
                <a:lnTo>
                  <a:pt x="0" y="65633"/>
                </a:lnTo>
                <a:lnTo>
                  <a:pt x="13131" y="65633"/>
                </a:lnTo>
                <a:lnTo>
                  <a:pt x="25109" y="64149"/>
                </a:lnTo>
                <a:lnTo>
                  <a:pt x="36518" y="57844"/>
                </a:lnTo>
                <a:lnTo>
                  <a:pt x="36647" y="57632"/>
                </a:lnTo>
                <a:lnTo>
                  <a:pt x="13347" y="57632"/>
                </a:lnTo>
                <a:lnTo>
                  <a:pt x="10883" y="57467"/>
                </a:lnTo>
                <a:lnTo>
                  <a:pt x="8902" y="57175"/>
                </a:lnTo>
                <a:lnTo>
                  <a:pt x="8902" y="8458"/>
                </a:lnTo>
                <a:lnTo>
                  <a:pt x="12484" y="8166"/>
                </a:lnTo>
                <a:lnTo>
                  <a:pt x="14706" y="8013"/>
                </a:lnTo>
                <a:lnTo>
                  <a:pt x="37413" y="8013"/>
                </a:lnTo>
                <a:lnTo>
                  <a:pt x="32372" y="2755"/>
                </a:lnTo>
                <a:lnTo>
                  <a:pt x="25171" y="0"/>
                </a:lnTo>
                <a:close/>
              </a:path>
              <a:path w="45720" h="66040">
                <a:moveTo>
                  <a:pt x="37413" y="8013"/>
                </a:moveTo>
                <a:lnTo>
                  <a:pt x="14706" y="8013"/>
                </a:lnTo>
                <a:lnTo>
                  <a:pt x="22437" y="8788"/>
                </a:lnTo>
                <a:lnTo>
                  <a:pt x="32839" y="16105"/>
                </a:lnTo>
                <a:lnTo>
                  <a:pt x="36309" y="31140"/>
                </a:lnTo>
                <a:lnTo>
                  <a:pt x="36309" y="39458"/>
                </a:lnTo>
                <a:lnTo>
                  <a:pt x="34531" y="45935"/>
                </a:lnTo>
                <a:lnTo>
                  <a:pt x="30975" y="50622"/>
                </a:lnTo>
                <a:lnTo>
                  <a:pt x="27406" y="55283"/>
                </a:lnTo>
                <a:lnTo>
                  <a:pt x="22517" y="57632"/>
                </a:lnTo>
                <a:lnTo>
                  <a:pt x="36647" y="57632"/>
                </a:lnTo>
                <a:lnTo>
                  <a:pt x="43362" y="46595"/>
                </a:lnTo>
                <a:lnTo>
                  <a:pt x="45540" y="31140"/>
                </a:lnTo>
                <a:lnTo>
                  <a:pt x="45643" y="21209"/>
                </a:lnTo>
                <a:lnTo>
                  <a:pt x="42989" y="13830"/>
                </a:lnTo>
                <a:lnTo>
                  <a:pt x="37413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7307370" y="6451576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76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7328166" y="6450441"/>
            <a:ext cx="36830" cy="67945"/>
          </a:xfrm>
          <a:custGeom>
            <a:avLst/>
            <a:gdLst/>
            <a:ahLst/>
            <a:cxnLst/>
            <a:rect l="l" t="t" r="r" b="b"/>
            <a:pathLst>
              <a:path w="36829" h="67945">
                <a:moveTo>
                  <a:pt x="3429" y="55143"/>
                </a:moveTo>
                <a:lnTo>
                  <a:pt x="177" y="63322"/>
                </a:lnTo>
                <a:lnTo>
                  <a:pt x="4267" y="66052"/>
                </a:lnTo>
                <a:lnTo>
                  <a:pt x="9207" y="67424"/>
                </a:lnTo>
                <a:lnTo>
                  <a:pt x="21577" y="67424"/>
                </a:lnTo>
                <a:lnTo>
                  <a:pt x="26835" y="65722"/>
                </a:lnTo>
                <a:lnTo>
                  <a:pt x="34082" y="59423"/>
                </a:lnTo>
                <a:lnTo>
                  <a:pt x="14325" y="59423"/>
                </a:lnTo>
                <a:lnTo>
                  <a:pt x="12103" y="59004"/>
                </a:lnTo>
                <a:lnTo>
                  <a:pt x="7150" y="57365"/>
                </a:lnTo>
                <a:lnTo>
                  <a:pt x="5092" y="56349"/>
                </a:lnTo>
                <a:lnTo>
                  <a:pt x="3429" y="55143"/>
                </a:lnTo>
                <a:close/>
              </a:path>
              <a:path w="36829" h="67945">
                <a:moveTo>
                  <a:pt x="25628" y="0"/>
                </a:moveTo>
                <a:lnTo>
                  <a:pt x="13017" y="0"/>
                </a:lnTo>
                <a:lnTo>
                  <a:pt x="8597" y="1600"/>
                </a:lnTo>
                <a:lnTo>
                  <a:pt x="5168" y="4825"/>
                </a:lnTo>
                <a:lnTo>
                  <a:pt x="1714" y="8026"/>
                </a:lnTo>
                <a:lnTo>
                  <a:pt x="86" y="11861"/>
                </a:lnTo>
                <a:lnTo>
                  <a:pt x="0" y="20929"/>
                </a:lnTo>
                <a:lnTo>
                  <a:pt x="876" y="24345"/>
                </a:lnTo>
                <a:lnTo>
                  <a:pt x="4406" y="30035"/>
                </a:lnTo>
                <a:lnTo>
                  <a:pt x="7518" y="32499"/>
                </a:lnTo>
                <a:lnTo>
                  <a:pt x="21932" y="39255"/>
                </a:lnTo>
                <a:lnTo>
                  <a:pt x="24879" y="41300"/>
                </a:lnTo>
                <a:lnTo>
                  <a:pt x="27216" y="45072"/>
                </a:lnTo>
                <a:lnTo>
                  <a:pt x="27813" y="47116"/>
                </a:lnTo>
                <a:lnTo>
                  <a:pt x="27813" y="52260"/>
                </a:lnTo>
                <a:lnTo>
                  <a:pt x="26758" y="54673"/>
                </a:lnTo>
                <a:lnTo>
                  <a:pt x="22542" y="58458"/>
                </a:lnTo>
                <a:lnTo>
                  <a:pt x="19761" y="59423"/>
                </a:lnTo>
                <a:lnTo>
                  <a:pt x="34082" y="59423"/>
                </a:lnTo>
                <a:lnTo>
                  <a:pt x="34696" y="58889"/>
                </a:lnTo>
                <a:lnTo>
                  <a:pt x="36664" y="54736"/>
                </a:lnTo>
                <a:lnTo>
                  <a:pt x="36600" y="45072"/>
                </a:lnTo>
                <a:lnTo>
                  <a:pt x="35763" y="41617"/>
                </a:lnTo>
                <a:lnTo>
                  <a:pt x="32181" y="35775"/>
                </a:lnTo>
                <a:lnTo>
                  <a:pt x="29057" y="33261"/>
                </a:lnTo>
                <a:lnTo>
                  <a:pt x="15824" y="26962"/>
                </a:lnTo>
                <a:lnTo>
                  <a:pt x="13550" y="25666"/>
                </a:lnTo>
                <a:lnTo>
                  <a:pt x="11328" y="23837"/>
                </a:lnTo>
                <a:lnTo>
                  <a:pt x="10452" y="22682"/>
                </a:lnTo>
                <a:lnTo>
                  <a:pt x="9207" y="19964"/>
                </a:lnTo>
                <a:lnTo>
                  <a:pt x="8902" y="18440"/>
                </a:lnTo>
                <a:lnTo>
                  <a:pt x="8902" y="14096"/>
                </a:lnTo>
                <a:lnTo>
                  <a:pt x="9766" y="11861"/>
                </a:lnTo>
                <a:lnTo>
                  <a:pt x="13233" y="8432"/>
                </a:lnTo>
                <a:lnTo>
                  <a:pt x="15621" y="7569"/>
                </a:lnTo>
                <a:lnTo>
                  <a:pt x="32089" y="7569"/>
                </a:lnTo>
                <a:lnTo>
                  <a:pt x="33464" y="3517"/>
                </a:lnTo>
                <a:lnTo>
                  <a:pt x="30632" y="1168"/>
                </a:lnTo>
                <a:lnTo>
                  <a:pt x="25628" y="0"/>
                </a:lnTo>
                <a:close/>
              </a:path>
              <a:path w="36829" h="67945">
                <a:moveTo>
                  <a:pt x="32089" y="7569"/>
                </a:moveTo>
                <a:lnTo>
                  <a:pt x="20726" y="7569"/>
                </a:lnTo>
                <a:lnTo>
                  <a:pt x="22974" y="7988"/>
                </a:lnTo>
                <a:lnTo>
                  <a:pt x="27838" y="9588"/>
                </a:lnTo>
                <a:lnTo>
                  <a:pt x="29641" y="10401"/>
                </a:lnTo>
                <a:lnTo>
                  <a:pt x="30835" y="11264"/>
                </a:lnTo>
                <a:lnTo>
                  <a:pt x="32089" y="756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7379670" y="6451116"/>
            <a:ext cx="38735" cy="66040"/>
          </a:xfrm>
          <a:custGeom>
            <a:avLst/>
            <a:gdLst/>
            <a:ahLst/>
            <a:cxnLst/>
            <a:rect l="l" t="t" r="r" b="b"/>
            <a:pathLst>
              <a:path w="38734" h="66040">
                <a:moveTo>
                  <a:pt x="12192" y="0"/>
                </a:moveTo>
                <a:lnTo>
                  <a:pt x="10795" y="0"/>
                </a:lnTo>
                <a:lnTo>
                  <a:pt x="6731" y="139"/>
                </a:lnTo>
                <a:lnTo>
                  <a:pt x="0" y="457"/>
                </a:lnTo>
                <a:lnTo>
                  <a:pt x="0" y="65633"/>
                </a:lnTo>
                <a:lnTo>
                  <a:pt x="8902" y="65633"/>
                </a:lnTo>
                <a:lnTo>
                  <a:pt x="8902" y="40525"/>
                </a:lnTo>
                <a:lnTo>
                  <a:pt x="19871" y="40525"/>
                </a:lnTo>
                <a:lnTo>
                  <a:pt x="30715" y="37421"/>
                </a:lnTo>
                <a:lnTo>
                  <a:pt x="33873" y="32969"/>
                </a:lnTo>
                <a:lnTo>
                  <a:pt x="14655" y="32969"/>
                </a:lnTo>
                <a:lnTo>
                  <a:pt x="8902" y="32524"/>
                </a:lnTo>
                <a:lnTo>
                  <a:pt x="8902" y="8458"/>
                </a:lnTo>
                <a:lnTo>
                  <a:pt x="10947" y="8166"/>
                </a:lnTo>
                <a:lnTo>
                  <a:pt x="12560" y="8013"/>
                </a:lnTo>
                <a:lnTo>
                  <a:pt x="35769" y="8013"/>
                </a:lnTo>
                <a:lnTo>
                  <a:pt x="29369" y="2622"/>
                </a:lnTo>
                <a:lnTo>
                  <a:pt x="12192" y="0"/>
                </a:lnTo>
                <a:close/>
              </a:path>
              <a:path w="38734" h="66040">
                <a:moveTo>
                  <a:pt x="19871" y="40525"/>
                </a:moveTo>
                <a:lnTo>
                  <a:pt x="8902" y="40525"/>
                </a:lnTo>
                <a:lnTo>
                  <a:pt x="12280" y="40843"/>
                </a:lnTo>
                <a:lnTo>
                  <a:pt x="14478" y="40982"/>
                </a:lnTo>
                <a:lnTo>
                  <a:pt x="18597" y="40890"/>
                </a:lnTo>
                <a:lnTo>
                  <a:pt x="19871" y="40525"/>
                </a:lnTo>
                <a:close/>
              </a:path>
              <a:path w="38734" h="66040">
                <a:moveTo>
                  <a:pt x="35769" y="8013"/>
                </a:moveTo>
                <a:lnTo>
                  <a:pt x="25527" y="8013"/>
                </a:lnTo>
                <a:lnTo>
                  <a:pt x="31419" y="11988"/>
                </a:lnTo>
                <a:lnTo>
                  <a:pt x="31419" y="28625"/>
                </a:lnTo>
                <a:lnTo>
                  <a:pt x="25895" y="32969"/>
                </a:lnTo>
                <a:lnTo>
                  <a:pt x="33873" y="32969"/>
                </a:lnTo>
                <a:lnTo>
                  <a:pt x="37535" y="27806"/>
                </a:lnTo>
                <a:lnTo>
                  <a:pt x="38716" y="10496"/>
                </a:lnTo>
                <a:lnTo>
                  <a:pt x="35769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7435029" y="6451574"/>
            <a:ext cx="45720" cy="66675"/>
          </a:xfrm>
          <a:custGeom>
            <a:avLst/>
            <a:gdLst/>
            <a:ahLst/>
            <a:cxnLst/>
            <a:rect l="l" t="t" r="r" b="b"/>
            <a:pathLst>
              <a:path w="45720" h="66675">
                <a:moveTo>
                  <a:pt x="8902" y="0"/>
                </a:moveTo>
                <a:lnTo>
                  <a:pt x="0" y="0"/>
                </a:lnTo>
                <a:lnTo>
                  <a:pt x="0" y="52057"/>
                </a:lnTo>
                <a:lnTo>
                  <a:pt x="1968" y="57251"/>
                </a:lnTo>
                <a:lnTo>
                  <a:pt x="9855" y="64477"/>
                </a:lnTo>
                <a:lnTo>
                  <a:pt x="15481" y="66293"/>
                </a:lnTo>
                <a:lnTo>
                  <a:pt x="29870" y="66293"/>
                </a:lnTo>
                <a:lnTo>
                  <a:pt x="35471" y="64439"/>
                </a:lnTo>
                <a:lnTo>
                  <a:pt x="42330" y="58280"/>
                </a:lnTo>
                <a:lnTo>
                  <a:pt x="18542" y="58280"/>
                </a:lnTo>
                <a:lnTo>
                  <a:pt x="15201" y="56997"/>
                </a:lnTo>
                <a:lnTo>
                  <a:pt x="10147" y="51866"/>
                </a:lnTo>
                <a:lnTo>
                  <a:pt x="8926" y="48666"/>
                </a:lnTo>
                <a:lnTo>
                  <a:pt x="8902" y="0"/>
                </a:lnTo>
                <a:close/>
              </a:path>
              <a:path w="45720" h="66675">
                <a:moveTo>
                  <a:pt x="45732" y="0"/>
                </a:moveTo>
                <a:lnTo>
                  <a:pt x="36830" y="0"/>
                </a:lnTo>
                <a:lnTo>
                  <a:pt x="36830" y="48666"/>
                </a:lnTo>
                <a:lnTo>
                  <a:pt x="35585" y="52057"/>
                </a:lnTo>
                <a:lnTo>
                  <a:pt x="30569" y="56997"/>
                </a:lnTo>
                <a:lnTo>
                  <a:pt x="27076" y="58280"/>
                </a:lnTo>
                <a:lnTo>
                  <a:pt x="42330" y="58280"/>
                </a:lnTo>
                <a:lnTo>
                  <a:pt x="43688" y="57061"/>
                </a:lnTo>
                <a:lnTo>
                  <a:pt x="45677" y="52057"/>
                </a:lnTo>
                <a:lnTo>
                  <a:pt x="4573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7492792" y="6451575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29" y="8001"/>
                </a:moveTo>
                <a:lnTo>
                  <a:pt x="20726" y="8001"/>
                </a:lnTo>
                <a:lnTo>
                  <a:pt x="20726" y="65176"/>
                </a:lnTo>
                <a:lnTo>
                  <a:pt x="29629" y="65176"/>
                </a:lnTo>
                <a:lnTo>
                  <a:pt x="29629" y="8001"/>
                </a:lnTo>
                <a:close/>
              </a:path>
              <a:path w="51434" h="65404">
                <a:moveTo>
                  <a:pt x="51295" y="0"/>
                </a:moveTo>
                <a:lnTo>
                  <a:pt x="0" y="0"/>
                </a:lnTo>
                <a:lnTo>
                  <a:pt x="0" y="8001"/>
                </a:lnTo>
                <a:lnTo>
                  <a:pt x="51295" y="8001"/>
                </a:lnTo>
                <a:lnTo>
                  <a:pt x="5129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/>
          <p:nvPr/>
        </p:nvSpPr>
        <p:spPr>
          <a:xfrm>
            <a:off x="7556129" y="6451575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76"/>
                </a:lnTo>
                <a:lnTo>
                  <a:pt x="38430" y="65176"/>
                </a:lnTo>
                <a:lnTo>
                  <a:pt x="38430" y="57175"/>
                </a:lnTo>
                <a:lnTo>
                  <a:pt x="8902" y="57175"/>
                </a:lnTo>
                <a:lnTo>
                  <a:pt x="8902" y="33667"/>
                </a:lnTo>
                <a:lnTo>
                  <a:pt x="30429" y="33667"/>
                </a:lnTo>
                <a:lnTo>
                  <a:pt x="30429" y="26111"/>
                </a:lnTo>
                <a:lnTo>
                  <a:pt x="8902" y="26111"/>
                </a:lnTo>
                <a:lnTo>
                  <a:pt x="8902" y="8001"/>
                </a:lnTo>
                <a:lnTo>
                  <a:pt x="38925" y="8001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7641960" y="6450913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40">
                <a:moveTo>
                  <a:pt x="16281" y="0"/>
                </a:moveTo>
                <a:lnTo>
                  <a:pt x="11201" y="88"/>
                </a:lnTo>
                <a:lnTo>
                  <a:pt x="2641" y="546"/>
                </a:lnTo>
                <a:lnTo>
                  <a:pt x="0" y="660"/>
                </a:lnTo>
                <a:lnTo>
                  <a:pt x="0" y="65836"/>
                </a:lnTo>
                <a:lnTo>
                  <a:pt x="8902" y="65836"/>
                </a:lnTo>
                <a:lnTo>
                  <a:pt x="8902" y="37388"/>
                </a:lnTo>
                <a:lnTo>
                  <a:pt x="27969" y="37388"/>
                </a:lnTo>
                <a:lnTo>
                  <a:pt x="27000" y="35852"/>
                </a:lnTo>
                <a:lnTo>
                  <a:pt x="30467" y="35051"/>
                </a:lnTo>
                <a:lnTo>
                  <a:pt x="33477" y="33007"/>
                </a:lnTo>
                <a:lnTo>
                  <a:pt x="35564" y="30289"/>
                </a:lnTo>
                <a:lnTo>
                  <a:pt x="13093" y="30289"/>
                </a:lnTo>
                <a:lnTo>
                  <a:pt x="11023" y="30137"/>
                </a:lnTo>
                <a:lnTo>
                  <a:pt x="8902" y="29844"/>
                </a:lnTo>
                <a:lnTo>
                  <a:pt x="8902" y="8661"/>
                </a:lnTo>
                <a:lnTo>
                  <a:pt x="11493" y="8369"/>
                </a:lnTo>
                <a:lnTo>
                  <a:pt x="13258" y="8216"/>
                </a:lnTo>
                <a:lnTo>
                  <a:pt x="35502" y="8216"/>
                </a:lnTo>
                <a:lnTo>
                  <a:pt x="31959" y="3333"/>
                </a:lnTo>
                <a:lnTo>
                  <a:pt x="16281" y="0"/>
                </a:lnTo>
                <a:close/>
              </a:path>
              <a:path w="46354" h="66040">
                <a:moveTo>
                  <a:pt x="27969" y="37388"/>
                </a:moveTo>
                <a:lnTo>
                  <a:pt x="8902" y="37388"/>
                </a:lnTo>
                <a:lnTo>
                  <a:pt x="13195" y="37706"/>
                </a:lnTo>
                <a:lnTo>
                  <a:pt x="16344" y="37845"/>
                </a:lnTo>
                <a:lnTo>
                  <a:pt x="18326" y="37845"/>
                </a:lnTo>
                <a:lnTo>
                  <a:pt x="35725" y="65836"/>
                </a:lnTo>
                <a:lnTo>
                  <a:pt x="45910" y="65836"/>
                </a:lnTo>
                <a:lnTo>
                  <a:pt x="27969" y="37388"/>
                </a:lnTo>
                <a:close/>
              </a:path>
              <a:path w="46354" h="66040">
                <a:moveTo>
                  <a:pt x="35502" y="8216"/>
                </a:moveTo>
                <a:lnTo>
                  <a:pt x="19773" y="8216"/>
                </a:lnTo>
                <a:lnTo>
                  <a:pt x="23914" y="9016"/>
                </a:lnTo>
                <a:lnTo>
                  <a:pt x="29121" y="12217"/>
                </a:lnTo>
                <a:lnTo>
                  <a:pt x="30429" y="14846"/>
                </a:lnTo>
                <a:lnTo>
                  <a:pt x="30429" y="22910"/>
                </a:lnTo>
                <a:lnTo>
                  <a:pt x="29222" y="25971"/>
                </a:lnTo>
                <a:lnTo>
                  <a:pt x="24345" y="29425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41"/>
                </a:lnTo>
                <a:lnTo>
                  <a:pt x="39789" y="22758"/>
                </a:lnTo>
                <a:lnTo>
                  <a:pt x="39231" y="13357"/>
                </a:lnTo>
                <a:lnTo>
                  <a:pt x="35502" y="8216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7699112" y="6451575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76"/>
                </a:lnTo>
                <a:lnTo>
                  <a:pt x="38430" y="65176"/>
                </a:lnTo>
                <a:lnTo>
                  <a:pt x="38430" y="57175"/>
                </a:lnTo>
                <a:lnTo>
                  <a:pt x="8902" y="57175"/>
                </a:lnTo>
                <a:lnTo>
                  <a:pt x="8902" y="33667"/>
                </a:lnTo>
                <a:lnTo>
                  <a:pt x="30429" y="33667"/>
                </a:lnTo>
                <a:lnTo>
                  <a:pt x="30429" y="26111"/>
                </a:lnTo>
                <a:lnTo>
                  <a:pt x="8902" y="26111"/>
                </a:lnTo>
                <a:lnTo>
                  <a:pt x="8902" y="8001"/>
                </a:lnTo>
                <a:lnTo>
                  <a:pt x="38925" y="8001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7749355" y="6450441"/>
            <a:ext cx="36830" cy="67945"/>
          </a:xfrm>
          <a:custGeom>
            <a:avLst/>
            <a:gdLst/>
            <a:ahLst/>
            <a:cxnLst/>
            <a:rect l="l" t="t" r="r" b="b"/>
            <a:pathLst>
              <a:path w="36829" h="67945">
                <a:moveTo>
                  <a:pt x="3441" y="55143"/>
                </a:moveTo>
                <a:lnTo>
                  <a:pt x="177" y="63322"/>
                </a:lnTo>
                <a:lnTo>
                  <a:pt x="4279" y="66052"/>
                </a:lnTo>
                <a:lnTo>
                  <a:pt x="9220" y="67424"/>
                </a:lnTo>
                <a:lnTo>
                  <a:pt x="21590" y="67424"/>
                </a:lnTo>
                <a:lnTo>
                  <a:pt x="26847" y="65722"/>
                </a:lnTo>
                <a:lnTo>
                  <a:pt x="34095" y="59423"/>
                </a:lnTo>
                <a:lnTo>
                  <a:pt x="14325" y="59423"/>
                </a:lnTo>
                <a:lnTo>
                  <a:pt x="12128" y="59004"/>
                </a:lnTo>
                <a:lnTo>
                  <a:pt x="7162" y="57365"/>
                </a:lnTo>
                <a:lnTo>
                  <a:pt x="5092" y="56349"/>
                </a:lnTo>
                <a:lnTo>
                  <a:pt x="3441" y="55143"/>
                </a:lnTo>
                <a:close/>
              </a:path>
              <a:path w="36829" h="67945">
                <a:moveTo>
                  <a:pt x="25628" y="0"/>
                </a:moveTo>
                <a:lnTo>
                  <a:pt x="13017" y="0"/>
                </a:lnTo>
                <a:lnTo>
                  <a:pt x="8610" y="1600"/>
                </a:lnTo>
                <a:lnTo>
                  <a:pt x="5168" y="4825"/>
                </a:lnTo>
                <a:lnTo>
                  <a:pt x="1714" y="8026"/>
                </a:lnTo>
                <a:lnTo>
                  <a:pt x="86" y="11861"/>
                </a:lnTo>
                <a:lnTo>
                  <a:pt x="0" y="20929"/>
                </a:lnTo>
                <a:lnTo>
                  <a:pt x="901" y="24345"/>
                </a:lnTo>
                <a:lnTo>
                  <a:pt x="4419" y="30035"/>
                </a:lnTo>
                <a:lnTo>
                  <a:pt x="7531" y="32499"/>
                </a:lnTo>
                <a:lnTo>
                  <a:pt x="21945" y="39255"/>
                </a:lnTo>
                <a:lnTo>
                  <a:pt x="24892" y="41300"/>
                </a:lnTo>
                <a:lnTo>
                  <a:pt x="27228" y="45072"/>
                </a:lnTo>
                <a:lnTo>
                  <a:pt x="27813" y="47116"/>
                </a:lnTo>
                <a:lnTo>
                  <a:pt x="27813" y="52260"/>
                </a:lnTo>
                <a:lnTo>
                  <a:pt x="26758" y="54673"/>
                </a:lnTo>
                <a:lnTo>
                  <a:pt x="22542" y="58458"/>
                </a:lnTo>
                <a:lnTo>
                  <a:pt x="19761" y="59423"/>
                </a:lnTo>
                <a:lnTo>
                  <a:pt x="34095" y="59423"/>
                </a:lnTo>
                <a:lnTo>
                  <a:pt x="34709" y="58889"/>
                </a:lnTo>
                <a:lnTo>
                  <a:pt x="36677" y="54736"/>
                </a:lnTo>
                <a:lnTo>
                  <a:pt x="36612" y="45072"/>
                </a:lnTo>
                <a:lnTo>
                  <a:pt x="35775" y="41617"/>
                </a:lnTo>
                <a:lnTo>
                  <a:pt x="32194" y="35775"/>
                </a:lnTo>
                <a:lnTo>
                  <a:pt x="29070" y="33261"/>
                </a:lnTo>
                <a:lnTo>
                  <a:pt x="15836" y="26962"/>
                </a:lnTo>
                <a:lnTo>
                  <a:pt x="13550" y="25666"/>
                </a:lnTo>
                <a:lnTo>
                  <a:pt x="11328" y="23837"/>
                </a:lnTo>
                <a:lnTo>
                  <a:pt x="10464" y="22682"/>
                </a:lnTo>
                <a:lnTo>
                  <a:pt x="9220" y="19964"/>
                </a:lnTo>
                <a:lnTo>
                  <a:pt x="8902" y="18440"/>
                </a:lnTo>
                <a:lnTo>
                  <a:pt x="8902" y="14096"/>
                </a:lnTo>
                <a:lnTo>
                  <a:pt x="9779" y="11861"/>
                </a:lnTo>
                <a:lnTo>
                  <a:pt x="13258" y="8432"/>
                </a:lnTo>
                <a:lnTo>
                  <a:pt x="15621" y="7569"/>
                </a:lnTo>
                <a:lnTo>
                  <a:pt x="32102" y="7569"/>
                </a:lnTo>
                <a:lnTo>
                  <a:pt x="33477" y="3517"/>
                </a:lnTo>
                <a:lnTo>
                  <a:pt x="30645" y="1168"/>
                </a:lnTo>
                <a:lnTo>
                  <a:pt x="25628" y="0"/>
                </a:lnTo>
                <a:close/>
              </a:path>
              <a:path w="36829" h="67945">
                <a:moveTo>
                  <a:pt x="32102" y="7569"/>
                </a:moveTo>
                <a:lnTo>
                  <a:pt x="20726" y="7569"/>
                </a:lnTo>
                <a:lnTo>
                  <a:pt x="22974" y="7988"/>
                </a:lnTo>
                <a:lnTo>
                  <a:pt x="27863" y="9588"/>
                </a:lnTo>
                <a:lnTo>
                  <a:pt x="29654" y="10401"/>
                </a:lnTo>
                <a:lnTo>
                  <a:pt x="30848" y="11264"/>
                </a:lnTo>
                <a:lnTo>
                  <a:pt x="32102" y="756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7797730" y="6450408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62"/>
                </a:lnTo>
                <a:lnTo>
                  <a:pt x="0" y="23774"/>
                </a:lnTo>
                <a:lnTo>
                  <a:pt x="0" y="33452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27"/>
                </a:lnTo>
                <a:lnTo>
                  <a:pt x="46158" y="59448"/>
                </a:lnTo>
                <a:lnTo>
                  <a:pt x="20878" y="59448"/>
                </a:lnTo>
                <a:lnTo>
                  <a:pt x="16725" y="56934"/>
                </a:lnTo>
                <a:lnTo>
                  <a:pt x="10833" y="46926"/>
                </a:lnTo>
                <a:lnTo>
                  <a:pt x="9347" y="40678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4"/>
                </a:lnTo>
                <a:lnTo>
                  <a:pt x="41882" y="16931"/>
                </a:lnTo>
                <a:lnTo>
                  <a:pt x="44926" y="33098"/>
                </a:lnTo>
                <a:lnTo>
                  <a:pt x="44945" y="41490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48"/>
                </a:lnTo>
                <a:lnTo>
                  <a:pt x="46158" y="59448"/>
                </a:lnTo>
                <a:lnTo>
                  <a:pt x="47514" y="57742"/>
                </a:lnTo>
                <a:lnTo>
                  <a:pt x="52588" y="47076"/>
                </a:lnTo>
                <a:lnTo>
                  <a:pt x="54279" y="33098"/>
                </a:lnTo>
                <a:lnTo>
                  <a:pt x="52464" y="19222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7866810" y="6451574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76"/>
                </a:lnTo>
                <a:lnTo>
                  <a:pt x="38354" y="65176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7917521" y="6451574"/>
            <a:ext cx="45720" cy="66675"/>
          </a:xfrm>
          <a:custGeom>
            <a:avLst/>
            <a:gdLst/>
            <a:ahLst/>
            <a:cxnLst/>
            <a:rect l="l" t="t" r="r" b="b"/>
            <a:pathLst>
              <a:path w="45720" h="66675">
                <a:moveTo>
                  <a:pt x="8902" y="0"/>
                </a:moveTo>
                <a:lnTo>
                  <a:pt x="0" y="0"/>
                </a:lnTo>
                <a:lnTo>
                  <a:pt x="0" y="52057"/>
                </a:lnTo>
                <a:lnTo>
                  <a:pt x="1968" y="57251"/>
                </a:lnTo>
                <a:lnTo>
                  <a:pt x="9855" y="64477"/>
                </a:lnTo>
                <a:lnTo>
                  <a:pt x="15481" y="66293"/>
                </a:lnTo>
                <a:lnTo>
                  <a:pt x="29870" y="66293"/>
                </a:lnTo>
                <a:lnTo>
                  <a:pt x="35471" y="64439"/>
                </a:lnTo>
                <a:lnTo>
                  <a:pt x="42330" y="58280"/>
                </a:lnTo>
                <a:lnTo>
                  <a:pt x="18542" y="58280"/>
                </a:lnTo>
                <a:lnTo>
                  <a:pt x="15201" y="56997"/>
                </a:lnTo>
                <a:lnTo>
                  <a:pt x="10147" y="51866"/>
                </a:lnTo>
                <a:lnTo>
                  <a:pt x="8926" y="48666"/>
                </a:lnTo>
                <a:lnTo>
                  <a:pt x="8902" y="0"/>
                </a:lnTo>
                <a:close/>
              </a:path>
              <a:path w="45720" h="66675">
                <a:moveTo>
                  <a:pt x="45732" y="0"/>
                </a:moveTo>
                <a:lnTo>
                  <a:pt x="36830" y="0"/>
                </a:lnTo>
                <a:lnTo>
                  <a:pt x="36830" y="48666"/>
                </a:lnTo>
                <a:lnTo>
                  <a:pt x="35585" y="52057"/>
                </a:lnTo>
                <a:lnTo>
                  <a:pt x="30569" y="56997"/>
                </a:lnTo>
                <a:lnTo>
                  <a:pt x="27076" y="58280"/>
                </a:lnTo>
                <a:lnTo>
                  <a:pt x="42330" y="58280"/>
                </a:lnTo>
                <a:lnTo>
                  <a:pt x="43688" y="57061"/>
                </a:lnTo>
                <a:lnTo>
                  <a:pt x="45677" y="52057"/>
                </a:lnTo>
                <a:lnTo>
                  <a:pt x="4573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/>
          <p:nvPr/>
        </p:nvSpPr>
        <p:spPr>
          <a:xfrm>
            <a:off x="7975284" y="6451575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29" y="8001"/>
                </a:moveTo>
                <a:lnTo>
                  <a:pt x="20726" y="8001"/>
                </a:lnTo>
                <a:lnTo>
                  <a:pt x="20726" y="65176"/>
                </a:lnTo>
                <a:lnTo>
                  <a:pt x="29629" y="65176"/>
                </a:lnTo>
                <a:lnTo>
                  <a:pt x="29629" y="8001"/>
                </a:lnTo>
                <a:close/>
              </a:path>
              <a:path w="51434" h="65404">
                <a:moveTo>
                  <a:pt x="51295" y="0"/>
                </a:moveTo>
                <a:lnTo>
                  <a:pt x="0" y="0"/>
                </a:lnTo>
                <a:lnTo>
                  <a:pt x="0" y="8001"/>
                </a:lnTo>
                <a:lnTo>
                  <a:pt x="51295" y="8001"/>
                </a:lnTo>
                <a:lnTo>
                  <a:pt x="5129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44"/>
          <p:cNvSpPr/>
          <p:nvPr/>
        </p:nvSpPr>
        <p:spPr>
          <a:xfrm>
            <a:off x="8044630" y="6451576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76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8065425" y="6450408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62"/>
                </a:lnTo>
                <a:lnTo>
                  <a:pt x="0" y="23774"/>
                </a:lnTo>
                <a:lnTo>
                  <a:pt x="0" y="33452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27"/>
                </a:lnTo>
                <a:lnTo>
                  <a:pt x="46158" y="59448"/>
                </a:lnTo>
                <a:lnTo>
                  <a:pt x="20878" y="59448"/>
                </a:lnTo>
                <a:lnTo>
                  <a:pt x="16725" y="56934"/>
                </a:lnTo>
                <a:lnTo>
                  <a:pt x="10833" y="46926"/>
                </a:lnTo>
                <a:lnTo>
                  <a:pt x="9347" y="40678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4"/>
                </a:lnTo>
                <a:lnTo>
                  <a:pt x="41882" y="16931"/>
                </a:lnTo>
                <a:lnTo>
                  <a:pt x="44926" y="33098"/>
                </a:lnTo>
                <a:lnTo>
                  <a:pt x="44945" y="41490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48"/>
                </a:lnTo>
                <a:lnTo>
                  <a:pt x="46158" y="59448"/>
                </a:lnTo>
                <a:lnTo>
                  <a:pt x="47514" y="57742"/>
                </a:lnTo>
                <a:lnTo>
                  <a:pt x="52588" y="47076"/>
                </a:lnTo>
                <a:lnTo>
                  <a:pt x="54279" y="33098"/>
                </a:lnTo>
                <a:lnTo>
                  <a:pt x="52464" y="19222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46"/>
          <p:cNvSpPr/>
          <p:nvPr/>
        </p:nvSpPr>
        <p:spPr>
          <a:xfrm>
            <a:off x="8134510" y="6451570"/>
            <a:ext cx="45085" cy="66675"/>
          </a:xfrm>
          <a:custGeom>
            <a:avLst/>
            <a:gdLst/>
            <a:ahLst/>
            <a:cxnLst/>
            <a:rect l="l" t="t" r="r" b="b"/>
            <a:pathLst>
              <a:path w="45084" h="66675">
                <a:moveTo>
                  <a:pt x="16945" y="18415"/>
                </a:moveTo>
                <a:lnTo>
                  <a:pt x="8445" y="18415"/>
                </a:lnTo>
                <a:lnTo>
                  <a:pt x="42138" y="66078"/>
                </a:lnTo>
                <a:lnTo>
                  <a:pt x="44792" y="66078"/>
                </a:lnTo>
                <a:lnTo>
                  <a:pt x="44792" y="45072"/>
                </a:lnTo>
                <a:lnTo>
                  <a:pt x="36347" y="45072"/>
                </a:lnTo>
                <a:lnTo>
                  <a:pt x="16945" y="18415"/>
                </a:lnTo>
                <a:close/>
              </a:path>
              <a:path w="45084" h="66675">
                <a:moveTo>
                  <a:pt x="3543" y="0"/>
                </a:moveTo>
                <a:lnTo>
                  <a:pt x="0" y="0"/>
                </a:lnTo>
                <a:lnTo>
                  <a:pt x="0" y="65176"/>
                </a:lnTo>
                <a:lnTo>
                  <a:pt x="8445" y="65176"/>
                </a:lnTo>
                <a:lnTo>
                  <a:pt x="8445" y="18415"/>
                </a:lnTo>
                <a:lnTo>
                  <a:pt x="16945" y="18415"/>
                </a:lnTo>
                <a:lnTo>
                  <a:pt x="3543" y="0"/>
                </a:lnTo>
                <a:close/>
              </a:path>
              <a:path w="45084" h="66675">
                <a:moveTo>
                  <a:pt x="44792" y="0"/>
                </a:moveTo>
                <a:lnTo>
                  <a:pt x="36347" y="0"/>
                </a:lnTo>
                <a:lnTo>
                  <a:pt x="36347" y="45072"/>
                </a:lnTo>
                <a:lnTo>
                  <a:pt x="44792" y="45072"/>
                </a:lnTo>
                <a:lnTo>
                  <a:pt x="4479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1" name="object 2"/>
          <p:cNvSpPr txBox="1">
            <a:spLocks noGrp="1"/>
          </p:cNvSpPr>
          <p:nvPr>
            <p:ph type="title"/>
          </p:nvPr>
        </p:nvSpPr>
        <p:spPr>
          <a:xfrm>
            <a:off x="1509367" y="1101104"/>
            <a:ext cx="7230979" cy="654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uk-UA" sz="1950" dirty="0"/>
              <a:t>«Справа М» наймасштабніше  міжнародне співробітництв</a:t>
            </a:r>
            <a:r>
              <a:rPr lang="ru-RU" sz="1950" dirty="0"/>
              <a:t>о</a:t>
            </a:r>
            <a:r>
              <a:rPr lang="ru-RU" sz="2300" dirty="0"/>
              <a:t/>
            </a:r>
            <a:br>
              <a:rPr lang="ru-RU" sz="2300" dirty="0"/>
            </a:br>
            <a:endParaRPr sz="2300" dirty="0"/>
          </a:p>
        </p:txBody>
      </p:sp>
    </p:spTree>
    <p:extLst>
      <p:ext uri="{BB962C8B-B14F-4D97-AF65-F5344CB8AC3E}">
        <p14:creationId xmlns:p14="http://schemas.microsoft.com/office/powerpoint/2010/main" val="1676073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21405</TotalTime>
  <Words>221</Words>
  <Application>Microsoft Office PowerPoint</Application>
  <PresentationFormat>Произвольный</PresentationFormat>
  <Paragraphs>75</Paragraphs>
  <Slides>12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Cambria</vt:lpstr>
      <vt:lpstr>Trebuchet MS</vt:lpstr>
      <vt:lpstr>Wingdings</vt:lpstr>
      <vt:lpstr>Office Theme</vt:lpstr>
      <vt:lpstr>Презентация PowerPoint</vt:lpstr>
      <vt:lpstr>Презентация PowerPoint</vt:lpstr>
      <vt:lpstr> Різновиди міжнародного співробітництва </vt:lpstr>
      <vt:lpstr> Окремий напрямок </vt:lpstr>
      <vt:lpstr>Презентация PowerPoint</vt:lpstr>
      <vt:lpstr>Світ вже інший </vt:lpstr>
      <vt:lpstr>Результати НАБУ </vt:lpstr>
      <vt:lpstr>«Світ навиворіт» з НАБУ </vt:lpstr>
      <vt:lpstr>«Справа М» наймасштабніше  міжнародне співробітництво </vt:lpstr>
      <vt:lpstr>«Справа М» наймасштабніше  міжнародне співробітництво </vt:lpstr>
      <vt:lpstr>Міжнародне співробітництво, нові формати НАБУ: </vt:lpstr>
      <vt:lpstr>До нових зустрічей!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Presentation_v3 копія</dc:title>
  <dc:creator>k.nikitenko</dc:creator>
  <cp:lastModifiedBy>a.monakhova</cp:lastModifiedBy>
  <cp:revision>168</cp:revision>
  <cp:lastPrinted>2019-04-05T05:52:05Z</cp:lastPrinted>
  <dcterms:created xsi:type="dcterms:W3CDTF">2017-09-26T14:27:42Z</dcterms:created>
  <dcterms:modified xsi:type="dcterms:W3CDTF">2019-04-05T05:55:57Z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2017-09-26T00:00:00Z</vt:filetime>
  </property>
  <property fmtid="{D5CDD505-2E9C-101B-9397-08002B2CF9AE}" pid="3" name="LastSaved">
    <vt:filetime>2017-09-26T00:00:00Z</vt:filetime>
  </property>
</Properties>
</file>