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73" r:id="rId5"/>
    <p:sldMasterId id="2147483687" r:id="rId6"/>
  </p:sldMasterIdLst>
  <p:notesMasterIdLst>
    <p:notesMasterId r:id="rId19"/>
  </p:notesMasterIdLst>
  <p:sldIdLst>
    <p:sldId id="293" r:id="rId7"/>
    <p:sldId id="301" r:id="rId8"/>
    <p:sldId id="329" r:id="rId9"/>
    <p:sldId id="319" r:id="rId10"/>
    <p:sldId id="318" r:id="rId11"/>
    <p:sldId id="322" r:id="rId12"/>
    <p:sldId id="324" r:id="rId13"/>
    <p:sldId id="325" r:id="rId14"/>
    <p:sldId id="328" r:id="rId15"/>
    <p:sldId id="326" r:id="rId16"/>
    <p:sldId id="327" r:id="rId17"/>
    <p:sldId id="315" r:id="rId18"/>
  </p:sldIdLst>
  <p:sldSz cx="8783638" cy="6119813"/>
  <p:notesSz cx="6797675" cy="9928225"/>
  <p:defaultTextStyle>
    <a:defPPr>
      <a:defRPr lang="en-US"/>
    </a:defPPr>
    <a:lvl1pPr marL="0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668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335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3003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0670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8338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6005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3673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1340" algn="l" defTabSz="715335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3258" userDrawn="1">
          <p15:clr>
            <a:srgbClr val="C35EA4"/>
          </p15:clr>
        </p15:guide>
        <p15:guide id="5" pos="204" userDrawn="1">
          <p15:clr>
            <a:srgbClr val="A4A3A4"/>
          </p15:clr>
        </p15:guide>
        <p15:guide id="6" pos="5332" userDrawn="1">
          <p15:clr>
            <a:srgbClr val="A4A3A4"/>
          </p15:clr>
        </p15:guide>
        <p15:guide id="7" orient="horz" pos="340" userDrawn="1">
          <p15:clr>
            <a:srgbClr val="A4A3A4"/>
          </p15:clr>
        </p15:guide>
        <p15:guide id="8" orient="horz" pos="3288" userDrawn="1">
          <p15:clr>
            <a:srgbClr val="A4A3A4"/>
          </p15:clr>
        </p15:guide>
        <p15:guide id="9" orient="horz" pos="268" userDrawn="1">
          <p15:clr>
            <a:srgbClr val="A4A3A4"/>
          </p15:clr>
        </p15:guide>
        <p15:guide id="10" orient="horz" pos="2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B0EB"/>
    <a:srgbClr val="E7E6E6"/>
    <a:srgbClr val="4BAF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2" autoAdjust="0"/>
    <p:restoredTop sz="86384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1626" y="-102"/>
      </p:cViewPr>
      <p:guideLst>
        <p:guide orient="horz" pos="3258"/>
        <p:guide orient="horz" pos="340"/>
        <p:guide orient="horz" pos="3288"/>
        <p:guide orient="horz" pos="268"/>
        <p:guide orient="horz" pos="2916"/>
        <p:guide pos="204"/>
        <p:guide pos="5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A21BD-55C2-124F-988E-A56D7B1A64B4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41425"/>
            <a:ext cx="4806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D4D0-4A28-3D41-B991-7AADE5CFA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06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668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335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003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0670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8338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6005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3673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1340" algn="l" defTabSz="715335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241425"/>
            <a:ext cx="4806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BD4D0-4A28-3D41-B991-7AADE5CFA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2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241425"/>
            <a:ext cx="4806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BD4D0-4A28-3D41-B991-7AADE5CFA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89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241425"/>
            <a:ext cx="4806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BD4D0-4A28-3D41-B991-7AADE5CFA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35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241425"/>
            <a:ext cx="4806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BD4D0-4A28-3D41-B991-7AADE5CFA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69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241425"/>
            <a:ext cx="4806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BD4D0-4A28-3D41-B991-7AADE5CFA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0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1241425"/>
            <a:ext cx="4806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BD4D0-4A28-3D41-B991-7AADE5CFA0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09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орсткі_вертикальні обмеженн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46306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60505"/>
            <a:ext cx="4371232" cy="37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729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2377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36234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5" name="Заголовок 3">
            <a:extLst>
              <a:ext uri="{FF2B5EF4-FFF2-40B4-BE49-F238E27FC236}">
                <a16:creationId xmlns:a16="http://schemas.microsoft.com/office/drawing/2014/main" xmlns="" id="{3E30D6C7-2522-4EF4-997D-08F9B6B0C36E}"/>
              </a:ext>
            </a:extLst>
          </p:cNvPr>
          <p:cNvSpPr txBox="1">
            <a:spLocks/>
          </p:cNvSpPr>
          <p:nvPr userDrawn="1"/>
        </p:nvSpPr>
        <p:spPr>
          <a:xfrm>
            <a:off x="6212841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2</a:t>
            </a:r>
          </a:p>
        </p:txBody>
      </p:sp>
      <p:sp>
        <p:nvSpPr>
          <p:cNvPr id="88" name="Заголовок 3">
            <a:extLst>
              <a:ext uri="{FF2B5EF4-FFF2-40B4-BE49-F238E27FC236}">
                <a16:creationId xmlns:a16="http://schemas.microsoft.com/office/drawing/2014/main" xmlns="" id="{902D22A6-ACA0-46A3-B4F8-536F115F9F20}"/>
              </a:ext>
            </a:extLst>
          </p:cNvPr>
          <p:cNvSpPr txBox="1">
            <a:spLocks/>
          </p:cNvSpPr>
          <p:nvPr userDrawn="1"/>
        </p:nvSpPr>
        <p:spPr>
          <a:xfrm>
            <a:off x="659623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E7E6E6"/>
                </a:solidFill>
                <a:latin typeface="Roboto Condensed" pitchFamily="2" charset="0"/>
                <a:ea typeface="Roboto Condensed" pitchFamily="2" charset="0"/>
              </a:rPr>
              <a:t>3</a:t>
            </a:r>
          </a:p>
        </p:txBody>
      </p:sp>
      <p:sp>
        <p:nvSpPr>
          <p:cNvPr id="89" name="Заголовок 3">
            <a:extLst>
              <a:ext uri="{FF2B5EF4-FFF2-40B4-BE49-F238E27FC236}">
                <a16:creationId xmlns:a16="http://schemas.microsoft.com/office/drawing/2014/main" xmlns="" id="{C6324944-6F63-46B1-8704-01597C131BFA}"/>
              </a:ext>
            </a:extLst>
          </p:cNvPr>
          <p:cNvSpPr txBox="1">
            <a:spLocks/>
          </p:cNvSpPr>
          <p:nvPr userDrawn="1"/>
        </p:nvSpPr>
        <p:spPr>
          <a:xfrm>
            <a:off x="7005738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4</a:t>
            </a:r>
          </a:p>
        </p:txBody>
      </p:sp>
      <p:sp>
        <p:nvSpPr>
          <p:cNvPr id="99" name="Заголовок 3">
            <a:extLst>
              <a:ext uri="{FF2B5EF4-FFF2-40B4-BE49-F238E27FC236}">
                <a16:creationId xmlns:a16="http://schemas.microsoft.com/office/drawing/2014/main" xmlns="" id="{1BED2C14-27FE-401F-A717-C4CED36B4843}"/>
              </a:ext>
            </a:extLst>
          </p:cNvPr>
          <p:cNvSpPr txBox="1">
            <a:spLocks/>
          </p:cNvSpPr>
          <p:nvPr userDrawn="1"/>
        </p:nvSpPr>
        <p:spPr>
          <a:xfrm>
            <a:off x="739744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5</a:t>
            </a:r>
          </a:p>
        </p:txBody>
      </p:sp>
      <p:sp>
        <p:nvSpPr>
          <p:cNvPr id="100" name="Заголовок 3">
            <a:extLst>
              <a:ext uri="{FF2B5EF4-FFF2-40B4-BE49-F238E27FC236}">
                <a16:creationId xmlns:a16="http://schemas.microsoft.com/office/drawing/2014/main" xmlns="" id="{D6F02FA1-AAFE-41C0-AE4A-85CC5239E36A}"/>
              </a:ext>
            </a:extLst>
          </p:cNvPr>
          <p:cNvSpPr txBox="1">
            <a:spLocks/>
          </p:cNvSpPr>
          <p:nvPr userDrawn="1"/>
        </p:nvSpPr>
        <p:spPr>
          <a:xfrm>
            <a:off x="7798045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6</a:t>
            </a:r>
          </a:p>
        </p:txBody>
      </p:sp>
      <p:sp>
        <p:nvSpPr>
          <p:cNvPr id="101" name="Заголовок 3">
            <a:extLst>
              <a:ext uri="{FF2B5EF4-FFF2-40B4-BE49-F238E27FC236}">
                <a16:creationId xmlns:a16="http://schemas.microsoft.com/office/drawing/2014/main" xmlns="" id="{32609786-D231-4B9A-9454-4E3674E28A81}"/>
              </a:ext>
            </a:extLst>
          </p:cNvPr>
          <p:cNvSpPr txBox="1">
            <a:spLocks/>
          </p:cNvSpPr>
          <p:nvPr userDrawn="1"/>
        </p:nvSpPr>
        <p:spPr>
          <a:xfrm>
            <a:off x="819865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729" dirty="0">
              <a:solidFill>
                <a:schemeClr val="bg2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2" name="Заголовок 3">
            <a:extLst>
              <a:ext uri="{FF2B5EF4-FFF2-40B4-BE49-F238E27FC236}">
                <a16:creationId xmlns:a16="http://schemas.microsoft.com/office/drawing/2014/main" xmlns="" id="{E9224919-D338-44DC-A93A-40CD909A8A46}"/>
              </a:ext>
            </a:extLst>
          </p:cNvPr>
          <p:cNvSpPr txBox="1">
            <a:spLocks/>
          </p:cNvSpPr>
          <p:nvPr userDrawn="1"/>
        </p:nvSpPr>
        <p:spPr>
          <a:xfrm>
            <a:off x="5785529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03B0EB"/>
                </a:solidFill>
                <a:latin typeface="Roboto Condensed" pitchFamily="2" charset="0"/>
                <a:ea typeface="Roboto Condensed" pitchFamily="2" charset="0"/>
              </a:rPr>
              <a:t>1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B71BE75A-FD0B-407E-BAEC-36DBDFDFF867}"/>
              </a:ext>
            </a:extLst>
          </p:cNvPr>
          <p:cNvCxnSpPr/>
          <p:nvPr userDrawn="1"/>
        </p:nvCxnSpPr>
        <p:spPr>
          <a:xfrm>
            <a:off x="5785529" y="491770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BCE932A5-8174-4E78-BAA8-9AB080D5F13A}"/>
              </a:ext>
            </a:extLst>
          </p:cNvPr>
          <p:cNvCxnSpPr/>
          <p:nvPr userDrawn="1"/>
        </p:nvCxnSpPr>
        <p:spPr>
          <a:xfrm>
            <a:off x="5785529" y="898765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785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01" y="1525705"/>
            <a:ext cx="7575888" cy="2545672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301" y="4095460"/>
            <a:ext cx="7575888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/>
                </a:solidFill>
              </a:defRPr>
            </a:lvl1pPr>
            <a:lvl2pPr marL="408005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011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401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02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02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03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09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75" y="1629117"/>
            <a:ext cx="3733046" cy="3882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717" y="1629117"/>
            <a:ext cx="3733046" cy="3882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41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19" y="325825"/>
            <a:ext cx="7575888" cy="1182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20" y="1500205"/>
            <a:ext cx="3715890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020" y="2235432"/>
            <a:ext cx="3715890" cy="32879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7" y="1500205"/>
            <a:ext cx="3734190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6717" y="2235432"/>
            <a:ext cx="3734190" cy="32879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209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98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24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19" y="407988"/>
            <a:ext cx="2832952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190" y="881141"/>
            <a:ext cx="4446717" cy="4349034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19" y="1835944"/>
            <a:ext cx="2832952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86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19" y="407988"/>
            <a:ext cx="2832952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4190" y="881141"/>
            <a:ext cx="4446717" cy="4349034"/>
          </a:xfrm>
        </p:spPr>
        <p:txBody>
          <a:bodyPr anchor="t"/>
          <a:lstStyle>
            <a:lvl1pPr marL="0" indent="0">
              <a:buNone/>
              <a:defRPr sz="2856"/>
            </a:lvl1pPr>
            <a:lvl2pPr marL="408005" indent="0">
              <a:buNone/>
              <a:defRPr sz="2499"/>
            </a:lvl2pPr>
            <a:lvl3pPr marL="816011" indent="0">
              <a:buNone/>
              <a:defRPr sz="2142"/>
            </a:lvl3pPr>
            <a:lvl4pPr marL="1224016" indent="0">
              <a:buNone/>
              <a:defRPr sz="1785"/>
            </a:lvl4pPr>
            <a:lvl5pPr marL="1632021" indent="0">
              <a:buNone/>
              <a:defRPr sz="1785"/>
            </a:lvl5pPr>
            <a:lvl6pPr marL="2040026" indent="0">
              <a:buNone/>
              <a:defRPr sz="1785"/>
            </a:lvl6pPr>
            <a:lvl7pPr marL="2448032" indent="0">
              <a:buNone/>
              <a:defRPr sz="1785"/>
            </a:lvl7pPr>
            <a:lvl8pPr marL="2856037" indent="0">
              <a:buNone/>
              <a:defRPr sz="1785"/>
            </a:lvl8pPr>
            <a:lvl9pPr marL="3264042" indent="0">
              <a:buNone/>
              <a:defRPr sz="17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19" y="1835944"/>
            <a:ext cx="2832952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79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105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5791" y="325823"/>
            <a:ext cx="1893972" cy="51862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76" y="325823"/>
            <a:ext cx="5572120" cy="51862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30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8AA3B-9AD3-46E6-9A6F-D08C4CAA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821" y="2614017"/>
            <a:ext cx="6069122" cy="1182881"/>
          </a:xfrm>
          <a:prstGeom prst="rect">
            <a:avLst/>
          </a:prstGeom>
        </p:spPr>
        <p:txBody>
          <a:bodyPr/>
          <a:lstStyle>
            <a:lvl1pPr algn="l">
              <a:lnSpc>
                <a:spcPts val="2431"/>
              </a:lnSpc>
              <a:defRPr sz="1945" b="1">
                <a:solidFill>
                  <a:srgbClr val="4BAFE7"/>
                </a:solidFill>
                <a:latin typeface="PT Sans" panose="020B0503020203020204" pitchFamily="34" charset="-52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96EFC2-BF26-4A09-BA83-11F363745C97}"/>
              </a:ext>
            </a:extLst>
          </p:cNvPr>
          <p:cNvSpPr/>
          <p:nvPr userDrawn="1"/>
        </p:nvSpPr>
        <p:spPr>
          <a:xfrm>
            <a:off x="234701" y="208969"/>
            <a:ext cx="8321313" cy="5679226"/>
          </a:xfrm>
          <a:prstGeom prst="rect">
            <a:avLst/>
          </a:prstGeom>
          <a:noFill/>
          <a:ln>
            <a:solidFill>
              <a:srgbClr val="4BA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2A1354-71CE-4C21-9C92-D834CB82D594}"/>
              </a:ext>
            </a:extLst>
          </p:cNvPr>
          <p:cNvSpPr/>
          <p:nvPr userDrawn="1"/>
        </p:nvSpPr>
        <p:spPr>
          <a:xfrm>
            <a:off x="7541944" y="5572290"/>
            <a:ext cx="1125038" cy="42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3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6DD16A-C34C-4738-9204-32B52A541808}"/>
              </a:ext>
            </a:extLst>
          </p:cNvPr>
          <p:cNvGrpSpPr/>
          <p:nvPr userDrawn="1"/>
        </p:nvGrpSpPr>
        <p:grpSpPr>
          <a:xfrm>
            <a:off x="7541944" y="5572292"/>
            <a:ext cx="1125038" cy="347215"/>
            <a:chOff x="10321278" y="6191813"/>
            <a:chExt cx="1561593" cy="3890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9021BE1-BEBC-4663-A3B7-3B0DAD9FE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654" t="-7476" r="-1696" b="53139"/>
            <a:stretch/>
          </p:blipFill>
          <p:spPr>
            <a:xfrm>
              <a:off x="10321278" y="6191813"/>
              <a:ext cx="236334" cy="212943"/>
            </a:xfrm>
            <a:prstGeom prst="rect">
              <a:avLst/>
            </a:prstGeom>
          </p:spPr>
        </p:pic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A31365AC-492F-416B-AB2B-2D20EE9028C7}"/>
                </a:ext>
              </a:extLst>
            </p:cNvPr>
            <p:cNvSpPr txBox="1">
              <a:spLocks/>
            </p:cNvSpPr>
            <p:nvPr/>
          </p:nvSpPr>
          <p:spPr>
            <a:xfrm>
              <a:off x="10491880" y="6276614"/>
              <a:ext cx="1390991" cy="3042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973">
                  <a:latin typeface="PT Sans" panose="020B0503020203020204" pitchFamily="34" charset="-52"/>
                  <a:ea typeface="PT Sans" panose="020B0503020203020204" pitchFamily="34" charset="-52"/>
                </a:rPr>
                <a:t>We law you</a:t>
              </a:r>
              <a:endParaRPr lang="ru-RU" sz="973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4942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орсткі_вертикальні обмеження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46306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60505"/>
            <a:ext cx="4371232" cy="37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729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2377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36234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0" name="Заголовок 3">
            <a:extLst>
              <a:ext uri="{FF2B5EF4-FFF2-40B4-BE49-F238E27FC236}">
                <a16:creationId xmlns:a16="http://schemas.microsoft.com/office/drawing/2014/main" xmlns="" id="{3E30D6C7-2522-4EF4-997D-08F9B6B0C36E}"/>
              </a:ext>
            </a:extLst>
          </p:cNvPr>
          <p:cNvSpPr txBox="1">
            <a:spLocks/>
          </p:cNvSpPr>
          <p:nvPr userDrawn="1"/>
        </p:nvSpPr>
        <p:spPr>
          <a:xfrm>
            <a:off x="6212841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E7E6E6"/>
                </a:solidFill>
                <a:latin typeface="Roboto Condensed" pitchFamily="2" charset="0"/>
                <a:ea typeface="Roboto Condensed" pitchFamily="2" charset="0"/>
              </a:rPr>
              <a:t>2</a:t>
            </a:r>
          </a:p>
        </p:txBody>
      </p:sp>
      <p:sp>
        <p:nvSpPr>
          <p:cNvPr id="91" name="Заголовок 3">
            <a:extLst>
              <a:ext uri="{FF2B5EF4-FFF2-40B4-BE49-F238E27FC236}">
                <a16:creationId xmlns:a16="http://schemas.microsoft.com/office/drawing/2014/main" xmlns="" id="{902D22A6-ACA0-46A3-B4F8-536F115F9F20}"/>
              </a:ext>
            </a:extLst>
          </p:cNvPr>
          <p:cNvSpPr txBox="1">
            <a:spLocks/>
          </p:cNvSpPr>
          <p:nvPr userDrawn="1"/>
        </p:nvSpPr>
        <p:spPr>
          <a:xfrm>
            <a:off x="659623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03B0EB"/>
                </a:solidFill>
                <a:latin typeface="Roboto Condensed" pitchFamily="2" charset="0"/>
                <a:ea typeface="Roboto Condensed" pitchFamily="2" charset="0"/>
              </a:rPr>
              <a:t>3</a:t>
            </a:r>
          </a:p>
        </p:txBody>
      </p:sp>
      <p:sp>
        <p:nvSpPr>
          <p:cNvPr id="92" name="Заголовок 3">
            <a:extLst>
              <a:ext uri="{FF2B5EF4-FFF2-40B4-BE49-F238E27FC236}">
                <a16:creationId xmlns:a16="http://schemas.microsoft.com/office/drawing/2014/main" xmlns="" id="{C6324944-6F63-46B1-8704-01597C131BFA}"/>
              </a:ext>
            </a:extLst>
          </p:cNvPr>
          <p:cNvSpPr txBox="1">
            <a:spLocks/>
          </p:cNvSpPr>
          <p:nvPr userDrawn="1"/>
        </p:nvSpPr>
        <p:spPr>
          <a:xfrm>
            <a:off x="7005738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4</a:t>
            </a:r>
          </a:p>
        </p:txBody>
      </p:sp>
      <p:sp>
        <p:nvSpPr>
          <p:cNvPr id="93" name="Заголовок 3">
            <a:extLst>
              <a:ext uri="{FF2B5EF4-FFF2-40B4-BE49-F238E27FC236}">
                <a16:creationId xmlns:a16="http://schemas.microsoft.com/office/drawing/2014/main" xmlns="" id="{1BED2C14-27FE-401F-A717-C4CED36B4843}"/>
              </a:ext>
            </a:extLst>
          </p:cNvPr>
          <p:cNvSpPr txBox="1">
            <a:spLocks/>
          </p:cNvSpPr>
          <p:nvPr userDrawn="1"/>
        </p:nvSpPr>
        <p:spPr>
          <a:xfrm>
            <a:off x="739744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5</a:t>
            </a:r>
          </a:p>
        </p:txBody>
      </p:sp>
      <p:sp>
        <p:nvSpPr>
          <p:cNvPr id="94" name="Заголовок 3">
            <a:extLst>
              <a:ext uri="{FF2B5EF4-FFF2-40B4-BE49-F238E27FC236}">
                <a16:creationId xmlns:a16="http://schemas.microsoft.com/office/drawing/2014/main" xmlns="" id="{D6F02FA1-AAFE-41C0-AE4A-85CC5239E36A}"/>
              </a:ext>
            </a:extLst>
          </p:cNvPr>
          <p:cNvSpPr txBox="1">
            <a:spLocks/>
          </p:cNvSpPr>
          <p:nvPr userDrawn="1"/>
        </p:nvSpPr>
        <p:spPr>
          <a:xfrm>
            <a:off x="7798045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6</a:t>
            </a:r>
          </a:p>
        </p:txBody>
      </p:sp>
      <p:sp>
        <p:nvSpPr>
          <p:cNvPr id="95" name="Заголовок 3">
            <a:extLst>
              <a:ext uri="{FF2B5EF4-FFF2-40B4-BE49-F238E27FC236}">
                <a16:creationId xmlns:a16="http://schemas.microsoft.com/office/drawing/2014/main" xmlns="" id="{32609786-D231-4B9A-9454-4E3674E28A81}"/>
              </a:ext>
            </a:extLst>
          </p:cNvPr>
          <p:cNvSpPr txBox="1">
            <a:spLocks/>
          </p:cNvSpPr>
          <p:nvPr userDrawn="1"/>
        </p:nvSpPr>
        <p:spPr>
          <a:xfrm>
            <a:off x="819865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729" dirty="0">
              <a:solidFill>
                <a:schemeClr val="bg2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96" name="Заголовок 3">
            <a:extLst>
              <a:ext uri="{FF2B5EF4-FFF2-40B4-BE49-F238E27FC236}">
                <a16:creationId xmlns:a16="http://schemas.microsoft.com/office/drawing/2014/main" xmlns="" id="{E9224919-D338-44DC-A93A-40CD909A8A46}"/>
              </a:ext>
            </a:extLst>
          </p:cNvPr>
          <p:cNvSpPr txBox="1">
            <a:spLocks/>
          </p:cNvSpPr>
          <p:nvPr userDrawn="1"/>
        </p:nvSpPr>
        <p:spPr>
          <a:xfrm>
            <a:off x="5785529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5492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460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Жорсткі_вертикальні обмеженн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37808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153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43505"/>
            <a:ext cx="4371232" cy="30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297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1783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27736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153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7877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  14/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280">
            <a:extLst>
              <a:ext uri="{FF2B5EF4-FFF2-40B4-BE49-F238E27FC236}">
                <a16:creationId xmlns:a16="http://schemas.microsoft.com/office/drawing/2014/main" xmlns="" id="{94AF0DC8-597B-4013-A627-4360E7C922C1}"/>
              </a:ext>
            </a:extLst>
          </p:cNvPr>
          <p:cNvGrpSpPr/>
          <p:nvPr userDrawn="1"/>
        </p:nvGrpSpPr>
        <p:grpSpPr>
          <a:xfrm>
            <a:off x="-134194" y="-638160"/>
            <a:ext cx="9106681" cy="7153570"/>
            <a:chOff x="11031794" y="-715137"/>
            <a:chExt cx="11238270" cy="8016451"/>
          </a:xfrm>
        </p:grpSpPr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B0B5BA59-5E3B-45E9-80E3-9F0EAB390ECB}"/>
                </a:ext>
              </a:extLst>
            </p:cNvPr>
            <p:cNvCxnSpPr/>
            <p:nvPr userDrawn="1"/>
          </p:nvCxnSpPr>
          <p:spPr>
            <a:xfrm>
              <a:off x="11031794" y="-71513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xmlns="" id="{8FECB4B6-235C-48E8-93D7-809E669BB7CD}"/>
                </a:ext>
              </a:extLst>
            </p:cNvPr>
            <p:cNvCxnSpPr/>
            <p:nvPr userDrawn="1"/>
          </p:nvCxnSpPr>
          <p:spPr>
            <a:xfrm>
              <a:off x="11031794" y="-48650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xmlns="" id="{A9662EA1-A066-449A-B378-9B8D004C4550}"/>
                </a:ext>
              </a:extLst>
            </p:cNvPr>
            <p:cNvCxnSpPr/>
            <p:nvPr userDrawn="1"/>
          </p:nvCxnSpPr>
          <p:spPr>
            <a:xfrm>
              <a:off x="11031794" y="-25786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xmlns="" id="{F64C72AA-6FBE-439C-8753-3CE707371019}"/>
                </a:ext>
              </a:extLst>
            </p:cNvPr>
            <p:cNvCxnSpPr/>
            <p:nvPr userDrawn="1"/>
          </p:nvCxnSpPr>
          <p:spPr>
            <a:xfrm>
              <a:off x="11031794" y="-2923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xmlns="" id="{8A709EA1-5872-480F-9B25-AA6B4DAA0CC6}"/>
                </a:ext>
              </a:extLst>
            </p:cNvPr>
            <p:cNvCxnSpPr/>
            <p:nvPr userDrawn="1"/>
          </p:nvCxnSpPr>
          <p:spPr>
            <a:xfrm>
              <a:off x="11031794" y="19940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xmlns="" id="{438FEFD9-528F-4984-AD3C-97E445A5746E}"/>
                </a:ext>
              </a:extLst>
            </p:cNvPr>
            <p:cNvCxnSpPr/>
            <p:nvPr userDrawn="1"/>
          </p:nvCxnSpPr>
          <p:spPr>
            <a:xfrm>
              <a:off x="11031794" y="42803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xmlns="" id="{D7196031-D893-4186-8C99-554AFF6B0983}"/>
                </a:ext>
              </a:extLst>
            </p:cNvPr>
            <p:cNvCxnSpPr/>
            <p:nvPr userDrawn="1"/>
          </p:nvCxnSpPr>
          <p:spPr>
            <a:xfrm>
              <a:off x="11031794" y="65667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xmlns="" id="{96B500CF-6619-4E6A-B87A-C1434FD85318}"/>
                </a:ext>
              </a:extLst>
            </p:cNvPr>
            <p:cNvCxnSpPr/>
            <p:nvPr userDrawn="1"/>
          </p:nvCxnSpPr>
          <p:spPr>
            <a:xfrm>
              <a:off x="11031794" y="88530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xmlns="" id="{68BE0D51-C069-4E87-9BD3-B241CEAC11CC}"/>
                </a:ext>
              </a:extLst>
            </p:cNvPr>
            <p:cNvCxnSpPr/>
            <p:nvPr userDrawn="1"/>
          </p:nvCxnSpPr>
          <p:spPr>
            <a:xfrm>
              <a:off x="11031794" y="111394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xmlns="" id="{746A8B02-8958-4DE4-8E31-1B0F7D026EB6}"/>
                </a:ext>
              </a:extLst>
            </p:cNvPr>
            <p:cNvCxnSpPr/>
            <p:nvPr userDrawn="1"/>
          </p:nvCxnSpPr>
          <p:spPr>
            <a:xfrm>
              <a:off x="11031794" y="134257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xmlns="" id="{B8CB41CC-7119-41AE-B3E0-AC2E721E51F6}"/>
                </a:ext>
              </a:extLst>
            </p:cNvPr>
            <p:cNvCxnSpPr/>
            <p:nvPr userDrawn="1"/>
          </p:nvCxnSpPr>
          <p:spPr>
            <a:xfrm>
              <a:off x="11031794" y="157121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xmlns="" id="{43931476-D7A5-45FC-9919-D85C09D32337}"/>
                </a:ext>
              </a:extLst>
            </p:cNvPr>
            <p:cNvCxnSpPr/>
            <p:nvPr userDrawn="1"/>
          </p:nvCxnSpPr>
          <p:spPr>
            <a:xfrm>
              <a:off x="11031794" y="179984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78E145DD-5B2A-4A7D-9144-A5E173A113AB}"/>
                </a:ext>
              </a:extLst>
            </p:cNvPr>
            <p:cNvCxnSpPr/>
            <p:nvPr userDrawn="1"/>
          </p:nvCxnSpPr>
          <p:spPr>
            <a:xfrm>
              <a:off x="11031794" y="202848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xmlns="" id="{0484A73C-EA8C-4E63-8506-B42621D34B3F}"/>
                </a:ext>
              </a:extLst>
            </p:cNvPr>
            <p:cNvCxnSpPr/>
            <p:nvPr userDrawn="1"/>
          </p:nvCxnSpPr>
          <p:spPr>
            <a:xfrm>
              <a:off x="11031794" y="225711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BFD36794-CFC5-4516-9B32-B6A0CCDB75F2}"/>
                </a:ext>
              </a:extLst>
            </p:cNvPr>
            <p:cNvCxnSpPr/>
            <p:nvPr userDrawn="1"/>
          </p:nvCxnSpPr>
          <p:spPr>
            <a:xfrm>
              <a:off x="11031794" y="248575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492AF3A6-15E4-468B-9F52-58B11EC92FF6}"/>
                </a:ext>
              </a:extLst>
            </p:cNvPr>
            <p:cNvCxnSpPr/>
            <p:nvPr userDrawn="1"/>
          </p:nvCxnSpPr>
          <p:spPr>
            <a:xfrm>
              <a:off x="11031794" y="271438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34F37598-89F3-4798-B7C8-9EFC31C47CFF}"/>
                </a:ext>
              </a:extLst>
            </p:cNvPr>
            <p:cNvCxnSpPr/>
            <p:nvPr userDrawn="1"/>
          </p:nvCxnSpPr>
          <p:spPr>
            <a:xfrm>
              <a:off x="11031794" y="294302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CF69C2AD-5C9F-4C50-BC6C-DC914BEBA943}"/>
                </a:ext>
              </a:extLst>
            </p:cNvPr>
            <p:cNvCxnSpPr/>
            <p:nvPr userDrawn="1"/>
          </p:nvCxnSpPr>
          <p:spPr>
            <a:xfrm>
              <a:off x="11031794" y="317165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2796A049-9822-4908-BE2E-347D93DC3EBD}"/>
                </a:ext>
              </a:extLst>
            </p:cNvPr>
            <p:cNvCxnSpPr/>
            <p:nvPr userDrawn="1"/>
          </p:nvCxnSpPr>
          <p:spPr>
            <a:xfrm>
              <a:off x="11031794" y="340029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2C511AB2-E8FA-4231-8449-D6FF9D0B976E}"/>
                </a:ext>
              </a:extLst>
            </p:cNvPr>
            <p:cNvCxnSpPr/>
            <p:nvPr userDrawn="1"/>
          </p:nvCxnSpPr>
          <p:spPr>
            <a:xfrm>
              <a:off x="11031794" y="362892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3B1777E0-90F1-4667-AC53-DF4C936BE462}"/>
                </a:ext>
              </a:extLst>
            </p:cNvPr>
            <p:cNvCxnSpPr/>
            <p:nvPr userDrawn="1"/>
          </p:nvCxnSpPr>
          <p:spPr>
            <a:xfrm>
              <a:off x="11031794" y="385756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06704814-86F1-428C-B9F6-4568553B0D29}"/>
                </a:ext>
              </a:extLst>
            </p:cNvPr>
            <p:cNvCxnSpPr/>
            <p:nvPr userDrawn="1"/>
          </p:nvCxnSpPr>
          <p:spPr>
            <a:xfrm>
              <a:off x="11031794" y="408619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A7C6630E-F727-48F7-80FE-4E6DC1BAF0FE}"/>
                </a:ext>
              </a:extLst>
            </p:cNvPr>
            <p:cNvCxnSpPr/>
            <p:nvPr userDrawn="1"/>
          </p:nvCxnSpPr>
          <p:spPr>
            <a:xfrm>
              <a:off x="11031794" y="431483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xmlns="" id="{4867F52A-B878-4630-88F1-3F9F9707C03F}"/>
                </a:ext>
              </a:extLst>
            </p:cNvPr>
            <p:cNvCxnSpPr/>
            <p:nvPr userDrawn="1"/>
          </p:nvCxnSpPr>
          <p:spPr>
            <a:xfrm>
              <a:off x="11031794" y="454346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3C0E7CD0-469C-4C9B-8D3C-36B0BADB9E0A}"/>
                </a:ext>
              </a:extLst>
            </p:cNvPr>
            <p:cNvCxnSpPr/>
            <p:nvPr userDrawn="1"/>
          </p:nvCxnSpPr>
          <p:spPr>
            <a:xfrm>
              <a:off x="11031794" y="477210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D7B6D134-0D77-43D1-A91E-BB7BD314743B}"/>
                </a:ext>
              </a:extLst>
            </p:cNvPr>
            <p:cNvCxnSpPr/>
            <p:nvPr userDrawn="1"/>
          </p:nvCxnSpPr>
          <p:spPr>
            <a:xfrm>
              <a:off x="11031794" y="500073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6A360A84-C3B5-4C56-8B6F-6D89EB7420CA}"/>
                </a:ext>
              </a:extLst>
            </p:cNvPr>
            <p:cNvCxnSpPr/>
            <p:nvPr userDrawn="1"/>
          </p:nvCxnSpPr>
          <p:spPr>
            <a:xfrm>
              <a:off x="11031794" y="522937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470B0FC9-12B2-4E1A-A3FC-DEE1A1A48019}"/>
                </a:ext>
              </a:extLst>
            </p:cNvPr>
            <p:cNvCxnSpPr/>
            <p:nvPr userDrawn="1"/>
          </p:nvCxnSpPr>
          <p:spPr>
            <a:xfrm>
              <a:off x="11031794" y="545800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1A6AFCF8-A77A-4B53-B925-FDAF148A7E5A}"/>
                </a:ext>
              </a:extLst>
            </p:cNvPr>
            <p:cNvCxnSpPr/>
            <p:nvPr userDrawn="1"/>
          </p:nvCxnSpPr>
          <p:spPr>
            <a:xfrm>
              <a:off x="11031794" y="5686649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FD8C8904-CE56-42AE-B666-F5EEB6FD7A1C}"/>
                </a:ext>
              </a:extLst>
            </p:cNvPr>
            <p:cNvCxnSpPr/>
            <p:nvPr userDrawn="1"/>
          </p:nvCxnSpPr>
          <p:spPr>
            <a:xfrm>
              <a:off x="11031794" y="-60082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E19EB14F-E2F5-49A8-AEB6-AA46C53FBAEC}"/>
                </a:ext>
              </a:extLst>
            </p:cNvPr>
            <p:cNvCxnSpPr/>
            <p:nvPr userDrawn="1"/>
          </p:nvCxnSpPr>
          <p:spPr>
            <a:xfrm>
              <a:off x="11031794" y="-37218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61586EC9-C516-48E1-B0DE-AD5AE38344E0}"/>
                </a:ext>
              </a:extLst>
            </p:cNvPr>
            <p:cNvCxnSpPr/>
            <p:nvPr userDrawn="1"/>
          </p:nvCxnSpPr>
          <p:spPr>
            <a:xfrm>
              <a:off x="11031794" y="-143553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A44EA0BB-57E8-4E63-A5E0-B622056C6EBF}"/>
                </a:ext>
              </a:extLst>
            </p:cNvPr>
            <p:cNvCxnSpPr/>
            <p:nvPr userDrawn="1"/>
          </p:nvCxnSpPr>
          <p:spPr>
            <a:xfrm>
              <a:off x="11031794" y="8508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21B00174-9AEF-4BE9-A977-BB80BFE76D5E}"/>
                </a:ext>
              </a:extLst>
            </p:cNvPr>
            <p:cNvCxnSpPr/>
            <p:nvPr userDrawn="1"/>
          </p:nvCxnSpPr>
          <p:spPr>
            <a:xfrm>
              <a:off x="11031794" y="31371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33FBCB05-4325-4805-BE50-7B5797B1FA0D}"/>
                </a:ext>
              </a:extLst>
            </p:cNvPr>
            <p:cNvCxnSpPr/>
            <p:nvPr userDrawn="1"/>
          </p:nvCxnSpPr>
          <p:spPr>
            <a:xfrm>
              <a:off x="11031794" y="54235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C01E17D-DEFE-4E63-A6E4-626CAE8EA45D}"/>
                </a:ext>
              </a:extLst>
            </p:cNvPr>
            <p:cNvCxnSpPr/>
            <p:nvPr userDrawn="1"/>
          </p:nvCxnSpPr>
          <p:spPr>
            <a:xfrm>
              <a:off x="11031794" y="77098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0C82329F-9596-4DCB-A8B8-5430F89ADEE8}"/>
                </a:ext>
              </a:extLst>
            </p:cNvPr>
            <p:cNvCxnSpPr/>
            <p:nvPr userDrawn="1"/>
          </p:nvCxnSpPr>
          <p:spPr>
            <a:xfrm>
              <a:off x="11031794" y="99962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28686B77-3428-4DCF-8250-BCE9BEBE4378}"/>
                </a:ext>
              </a:extLst>
            </p:cNvPr>
            <p:cNvCxnSpPr/>
            <p:nvPr userDrawn="1"/>
          </p:nvCxnSpPr>
          <p:spPr>
            <a:xfrm>
              <a:off x="11031794" y="122825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A6E7EF5E-8E61-4EAD-9595-10EDF1D244C3}"/>
                </a:ext>
              </a:extLst>
            </p:cNvPr>
            <p:cNvCxnSpPr/>
            <p:nvPr userDrawn="1"/>
          </p:nvCxnSpPr>
          <p:spPr>
            <a:xfrm>
              <a:off x="11031794" y="145689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479C5B56-FD87-495C-AE19-16A4B9071830}"/>
                </a:ext>
              </a:extLst>
            </p:cNvPr>
            <p:cNvCxnSpPr/>
            <p:nvPr userDrawn="1"/>
          </p:nvCxnSpPr>
          <p:spPr>
            <a:xfrm>
              <a:off x="11031794" y="168552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7C1C056B-1154-4068-A78E-3BAAA9A9BE39}"/>
                </a:ext>
              </a:extLst>
            </p:cNvPr>
            <p:cNvCxnSpPr/>
            <p:nvPr userDrawn="1"/>
          </p:nvCxnSpPr>
          <p:spPr>
            <a:xfrm>
              <a:off x="11031794" y="191416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276ECF63-0AC6-400C-92C1-1EF2E075E4A4}"/>
                </a:ext>
              </a:extLst>
            </p:cNvPr>
            <p:cNvCxnSpPr/>
            <p:nvPr userDrawn="1"/>
          </p:nvCxnSpPr>
          <p:spPr>
            <a:xfrm>
              <a:off x="11031794" y="214279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80C92D8A-D198-4FEB-94CE-B8DB177E7637}"/>
                </a:ext>
              </a:extLst>
            </p:cNvPr>
            <p:cNvCxnSpPr/>
            <p:nvPr userDrawn="1"/>
          </p:nvCxnSpPr>
          <p:spPr>
            <a:xfrm>
              <a:off x="11031794" y="237143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BB4AC783-2F2C-4A37-B78A-9FB3F243149F}"/>
                </a:ext>
              </a:extLst>
            </p:cNvPr>
            <p:cNvCxnSpPr/>
            <p:nvPr userDrawn="1"/>
          </p:nvCxnSpPr>
          <p:spPr>
            <a:xfrm>
              <a:off x="11031794" y="260006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23FD524A-6F7A-4B34-A893-2D901ADF907E}"/>
                </a:ext>
              </a:extLst>
            </p:cNvPr>
            <p:cNvCxnSpPr/>
            <p:nvPr userDrawn="1"/>
          </p:nvCxnSpPr>
          <p:spPr>
            <a:xfrm>
              <a:off x="11031794" y="282870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32386F04-24FD-41C9-9EF7-E9AF1976108F}"/>
                </a:ext>
              </a:extLst>
            </p:cNvPr>
            <p:cNvCxnSpPr/>
            <p:nvPr userDrawn="1"/>
          </p:nvCxnSpPr>
          <p:spPr>
            <a:xfrm>
              <a:off x="11031794" y="305733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75F94FA8-3208-4233-8841-F56CCC689004}"/>
                </a:ext>
              </a:extLst>
            </p:cNvPr>
            <p:cNvCxnSpPr/>
            <p:nvPr userDrawn="1"/>
          </p:nvCxnSpPr>
          <p:spPr>
            <a:xfrm>
              <a:off x="11031794" y="328597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4B723D8B-8E45-49CD-8A0F-F6E982385586}"/>
                </a:ext>
              </a:extLst>
            </p:cNvPr>
            <p:cNvCxnSpPr/>
            <p:nvPr userDrawn="1"/>
          </p:nvCxnSpPr>
          <p:spPr>
            <a:xfrm>
              <a:off x="11031794" y="351460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EC8FEEA9-AD42-4865-9B4B-2908CC6C4790}"/>
                </a:ext>
              </a:extLst>
            </p:cNvPr>
            <p:cNvCxnSpPr/>
            <p:nvPr userDrawn="1"/>
          </p:nvCxnSpPr>
          <p:spPr>
            <a:xfrm>
              <a:off x="11031794" y="374324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625A7038-FAC1-43F0-913F-7EE99C3A3FF7}"/>
                </a:ext>
              </a:extLst>
            </p:cNvPr>
            <p:cNvCxnSpPr/>
            <p:nvPr userDrawn="1"/>
          </p:nvCxnSpPr>
          <p:spPr>
            <a:xfrm>
              <a:off x="11031794" y="397187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B8FF5711-9BB1-4861-97E8-887B5BA0350D}"/>
                </a:ext>
              </a:extLst>
            </p:cNvPr>
            <p:cNvCxnSpPr/>
            <p:nvPr userDrawn="1"/>
          </p:nvCxnSpPr>
          <p:spPr>
            <a:xfrm>
              <a:off x="11031794" y="420051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BB8FDECE-640A-4559-95DC-2C43A3E563F2}"/>
                </a:ext>
              </a:extLst>
            </p:cNvPr>
            <p:cNvCxnSpPr/>
            <p:nvPr userDrawn="1"/>
          </p:nvCxnSpPr>
          <p:spPr>
            <a:xfrm>
              <a:off x="11031794" y="442914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A73A41D2-4370-4547-82F2-238EE3A9BCDE}"/>
                </a:ext>
              </a:extLst>
            </p:cNvPr>
            <p:cNvCxnSpPr/>
            <p:nvPr userDrawn="1"/>
          </p:nvCxnSpPr>
          <p:spPr>
            <a:xfrm>
              <a:off x="11031794" y="465778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56AC6D67-0CCE-489E-9E72-F05F07C6582B}"/>
                </a:ext>
              </a:extLst>
            </p:cNvPr>
            <p:cNvCxnSpPr/>
            <p:nvPr userDrawn="1"/>
          </p:nvCxnSpPr>
          <p:spPr>
            <a:xfrm>
              <a:off x="11031794" y="488641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DCB7274A-8679-45FA-A575-172A0E07D594}"/>
                </a:ext>
              </a:extLst>
            </p:cNvPr>
            <p:cNvCxnSpPr/>
            <p:nvPr userDrawn="1"/>
          </p:nvCxnSpPr>
          <p:spPr>
            <a:xfrm>
              <a:off x="11031794" y="511505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B2C17BF0-8FA2-4A3C-8596-DA9A4288E9BA}"/>
                </a:ext>
              </a:extLst>
            </p:cNvPr>
            <p:cNvCxnSpPr/>
            <p:nvPr userDrawn="1"/>
          </p:nvCxnSpPr>
          <p:spPr>
            <a:xfrm>
              <a:off x="11031794" y="534368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105920BA-1B07-44E2-AD7D-29F99F33CE19}"/>
                </a:ext>
              </a:extLst>
            </p:cNvPr>
            <p:cNvCxnSpPr/>
            <p:nvPr userDrawn="1"/>
          </p:nvCxnSpPr>
          <p:spPr>
            <a:xfrm>
              <a:off x="11031794" y="557232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D595D2E8-A0A4-4AAF-A78C-849CAC6553E0}"/>
                </a:ext>
              </a:extLst>
            </p:cNvPr>
            <p:cNvCxnSpPr/>
            <p:nvPr userDrawn="1"/>
          </p:nvCxnSpPr>
          <p:spPr>
            <a:xfrm>
              <a:off x="11031794" y="580095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FACBC81E-CAFB-483E-88EC-36CCFB2A5E18}"/>
                </a:ext>
              </a:extLst>
            </p:cNvPr>
            <p:cNvCxnSpPr/>
            <p:nvPr userDrawn="1"/>
          </p:nvCxnSpPr>
          <p:spPr>
            <a:xfrm>
              <a:off x="11031794" y="6029598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EA0D39C0-5A41-4608-801B-33C90097B986}"/>
                </a:ext>
              </a:extLst>
            </p:cNvPr>
            <p:cNvCxnSpPr/>
            <p:nvPr userDrawn="1"/>
          </p:nvCxnSpPr>
          <p:spPr>
            <a:xfrm>
              <a:off x="11031794" y="5929504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EEB46F96-A7EE-4286-88EF-8DB75FE2D8FE}"/>
                </a:ext>
              </a:extLst>
            </p:cNvPr>
            <p:cNvCxnSpPr/>
            <p:nvPr userDrawn="1"/>
          </p:nvCxnSpPr>
          <p:spPr>
            <a:xfrm>
              <a:off x="11031794" y="6158139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CFF8624A-54FE-4155-AC12-8F9468F071BE}"/>
                </a:ext>
              </a:extLst>
            </p:cNvPr>
            <p:cNvCxnSpPr/>
            <p:nvPr userDrawn="1"/>
          </p:nvCxnSpPr>
          <p:spPr>
            <a:xfrm>
              <a:off x="11031794" y="6386774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F43E431C-B5A9-4871-B609-56F290C45B03}"/>
                </a:ext>
              </a:extLst>
            </p:cNvPr>
            <p:cNvCxnSpPr/>
            <p:nvPr userDrawn="1"/>
          </p:nvCxnSpPr>
          <p:spPr>
            <a:xfrm>
              <a:off x="11031794" y="6615409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714F8B57-7D03-4A94-A2C0-C259A6D85E65}"/>
                </a:ext>
              </a:extLst>
            </p:cNvPr>
            <p:cNvCxnSpPr/>
            <p:nvPr userDrawn="1"/>
          </p:nvCxnSpPr>
          <p:spPr>
            <a:xfrm>
              <a:off x="11031794" y="6844044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A1053D0E-52CE-475B-AF60-B167D03F6D5F}"/>
                </a:ext>
              </a:extLst>
            </p:cNvPr>
            <p:cNvCxnSpPr/>
            <p:nvPr userDrawn="1"/>
          </p:nvCxnSpPr>
          <p:spPr>
            <a:xfrm>
              <a:off x="11031794" y="7072679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7B32CF88-CCC8-45FF-AAB3-460007D2C9AC}"/>
                </a:ext>
              </a:extLst>
            </p:cNvPr>
            <p:cNvCxnSpPr/>
            <p:nvPr userDrawn="1"/>
          </p:nvCxnSpPr>
          <p:spPr>
            <a:xfrm>
              <a:off x="11031794" y="7301314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56A19CEC-D41F-48D1-A351-DB0A4CC59180}"/>
                </a:ext>
              </a:extLst>
            </p:cNvPr>
            <p:cNvCxnSpPr/>
            <p:nvPr userDrawn="1"/>
          </p:nvCxnSpPr>
          <p:spPr>
            <a:xfrm>
              <a:off x="11031794" y="628716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EEAB57A6-E9D1-4335-A582-7B8E1D935EDD}"/>
                </a:ext>
              </a:extLst>
            </p:cNvPr>
            <p:cNvCxnSpPr/>
            <p:nvPr userDrawn="1"/>
          </p:nvCxnSpPr>
          <p:spPr>
            <a:xfrm>
              <a:off x="11031794" y="651579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21C25C65-505C-4007-A1DC-4E3F4308A246}"/>
                </a:ext>
              </a:extLst>
            </p:cNvPr>
            <p:cNvCxnSpPr/>
            <p:nvPr userDrawn="1"/>
          </p:nvCxnSpPr>
          <p:spPr>
            <a:xfrm>
              <a:off x="11031794" y="674443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235B968E-F30B-4E54-9DB3-DB26ADC18F5F}"/>
                </a:ext>
              </a:extLst>
            </p:cNvPr>
            <p:cNvCxnSpPr/>
            <p:nvPr userDrawn="1"/>
          </p:nvCxnSpPr>
          <p:spPr>
            <a:xfrm>
              <a:off x="11031794" y="6973067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ABC2125E-231E-46B0-BE2C-FBB1D509EF96}"/>
                </a:ext>
              </a:extLst>
            </p:cNvPr>
            <p:cNvCxnSpPr/>
            <p:nvPr userDrawn="1"/>
          </p:nvCxnSpPr>
          <p:spPr>
            <a:xfrm>
              <a:off x="11031794" y="7201702"/>
              <a:ext cx="11238270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0230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4412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773" y="1001553"/>
            <a:ext cx="7466092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955" y="3214319"/>
            <a:ext cx="6587729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8005" indent="0" algn="ctr">
              <a:buNone/>
              <a:defRPr sz="1785"/>
            </a:lvl2pPr>
            <a:lvl3pPr marL="816011" indent="0" algn="ctr">
              <a:buNone/>
              <a:defRPr sz="1606"/>
            </a:lvl3pPr>
            <a:lvl4pPr marL="1224016" indent="0" algn="ctr">
              <a:buNone/>
              <a:defRPr sz="1428"/>
            </a:lvl4pPr>
            <a:lvl5pPr marL="1632021" indent="0" algn="ctr">
              <a:buNone/>
              <a:defRPr sz="1428"/>
            </a:lvl5pPr>
            <a:lvl6pPr marL="2040026" indent="0" algn="ctr">
              <a:buNone/>
              <a:defRPr sz="1428"/>
            </a:lvl6pPr>
            <a:lvl7pPr marL="2448032" indent="0" algn="ctr">
              <a:buNone/>
              <a:defRPr sz="1428"/>
            </a:lvl7pPr>
            <a:lvl8pPr marL="2856037" indent="0" algn="ctr">
              <a:buNone/>
              <a:defRPr sz="1428"/>
            </a:lvl8pPr>
            <a:lvl9pPr marL="3264042" indent="0" algn="ctr">
              <a:buNone/>
              <a:defRPr sz="14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725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78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01" y="1525705"/>
            <a:ext cx="7575888" cy="2545672"/>
          </a:xfrm>
        </p:spPr>
        <p:txBody>
          <a:bodyPr anchor="b"/>
          <a:lstStyle>
            <a:lvl1pPr>
              <a:defRPr sz="5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301" y="4095460"/>
            <a:ext cx="7575888" cy="1338709"/>
          </a:xfrm>
        </p:spPr>
        <p:txBody>
          <a:bodyPr/>
          <a:lstStyle>
            <a:lvl1pPr marL="0" indent="0">
              <a:buNone/>
              <a:defRPr sz="2142">
                <a:solidFill>
                  <a:schemeClr val="tx1"/>
                </a:solidFill>
              </a:defRPr>
            </a:lvl1pPr>
            <a:lvl2pPr marL="408005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2pPr>
            <a:lvl3pPr marL="816011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3pPr>
            <a:lvl4pPr marL="122401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4pPr>
            <a:lvl5pPr marL="1632021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5pPr>
            <a:lvl6pPr marL="204002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6pPr>
            <a:lvl7pPr marL="244803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7pPr>
            <a:lvl8pPr marL="2856037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109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75" y="1629117"/>
            <a:ext cx="3733046" cy="3882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717" y="1629117"/>
            <a:ext cx="3733046" cy="38829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968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19" y="325825"/>
            <a:ext cx="7575888" cy="1182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20" y="1500205"/>
            <a:ext cx="3715890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020" y="2235432"/>
            <a:ext cx="3715890" cy="32879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7" y="1500205"/>
            <a:ext cx="3734190" cy="735227"/>
          </a:xfrm>
        </p:spPr>
        <p:txBody>
          <a:bodyPr anchor="b"/>
          <a:lstStyle>
            <a:lvl1pPr marL="0" indent="0">
              <a:buNone/>
              <a:defRPr sz="2142" b="1"/>
            </a:lvl1pPr>
            <a:lvl2pPr marL="408005" indent="0">
              <a:buNone/>
              <a:defRPr sz="1785" b="1"/>
            </a:lvl2pPr>
            <a:lvl3pPr marL="816011" indent="0">
              <a:buNone/>
              <a:defRPr sz="1606" b="1"/>
            </a:lvl3pPr>
            <a:lvl4pPr marL="1224016" indent="0">
              <a:buNone/>
              <a:defRPr sz="1428" b="1"/>
            </a:lvl4pPr>
            <a:lvl5pPr marL="1632021" indent="0">
              <a:buNone/>
              <a:defRPr sz="1428" b="1"/>
            </a:lvl5pPr>
            <a:lvl6pPr marL="2040026" indent="0">
              <a:buNone/>
              <a:defRPr sz="1428" b="1"/>
            </a:lvl6pPr>
            <a:lvl7pPr marL="2448032" indent="0">
              <a:buNone/>
              <a:defRPr sz="1428" b="1"/>
            </a:lvl7pPr>
            <a:lvl8pPr marL="2856037" indent="0">
              <a:buNone/>
              <a:defRPr sz="1428" b="1"/>
            </a:lvl8pPr>
            <a:lvl9pPr marL="3264042" indent="0">
              <a:buNone/>
              <a:defRPr sz="14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6717" y="2235432"/>
            <a:ext cx="3734190" cy="32879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937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51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орсткі_вертикальні обмеження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46306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60505"/>
            <a:ext cx="4371232" cy="37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729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2377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36234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0" name="Заголовок 3">
            <a:extLst>
              <a:ext uri="{FF2B5EF4-FFF2-40B4-BE49-F238E27FC236}">
                <a16:creationId xmlns:a16="http://schemas.microsoft.com/office/drawing/2014/main" xmlns="" id="{3E30D6C7-2522-4EF4-997D-08F9B6B0C36E}"/>
              </a:ext>
            </a:extLst>
          </p:cNvPr>
          <p:cNvSpPr txBox="1">
            <a:spLocks/>
          </p:cNvSpPr>
          <p:nvPr userDrawn="1"/>
        </p:nvSpPr>
        <p:spPr>
          <a:xfrm>
            <a:off x="6212841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2</a:t>
            </a:r>
          </a:p>
        </p:txBody>
      </p:sp>
      <p:sp>
        <p:nvSpPr>
          <p:cNvPr id="91" name="Заголовок 3">
            <a:extLst>
              <a:ext uri="{FF2B5EF4-FFF2-40B4-BE49-F238E27FC236}">
                <a16:creationId xmlns:a16="http://schemas.microsoft.com/office/drawing/2014/main" xmlns="" id="{902D22A6-ACA0-46A3-B4F8-536F115F9F20}"/>
              </a:ext>
            </a:extLst>
          </p:cNvPr>
          <p:cNvSpPr txBox="1">
            <a:spLocks/>
          </p:cNvSpPr>
          <p:nvPr userDrawn="1"/>
        </p:nvSpPr>
        <p:spPr>
          <a:xfrm>
            <a:off x="659623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03B0EB"/>
                </a:solidFill>
                <a:latin typeface="Roboto Condensed" pitchFamily="2" charset="0"/>
                <a:ea typeface="Roboto Condensed" pitchFamily="2" charset="0"/>
              </a:rPr>
              <a:t>3</a:t>
            </a:r>
          </a:p>
        </p:txBody>
      </p:sp>
      <p:sp>
        <p:nvSpPr>
          <p:cNvPr id="92" name="Заголовок 3">
            <a:extLst>
              <a:ext uri="{FF2B5EF4-FFF2-40B4-BE49-F238E27FC236}">
                <a16:creationId xmlns:a16="http://schemas.microsoft.com/office/drawing/2014/main" xmlns="" id="{C6324944-6F63-46B1-8704-01597C131BFA}"/>
              </a:ext>
            </a:extLst>
          </p:cNvPr>
          <p:cNvSpPr txBox="1">
            <a:spLocks/>
          </p:cNvSpPr>
          <p:nvPr userDrawn="1"/>
        </p:nvSpPr>
        <p:spPr>
          <a:xfrm>
            <a:off x="7005738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4</a:t>
            </a:r>
          </a:p>
        </p:txBody>
      </p:sp>
      <p:sp>
        <p:nvSpPr>
          <p:cNvPr id="93" name="Заголовок 3">
            <a:extLst>
              <a:ext uri="{FF2B5EF4-FFF2-40B4-BE49-F238E27FC236}">
                <a16:creationId xmlns:a16="http://schemas.microsoft.com/office/drawing/2014/main" xmlns="" id="{1BED2C14-27FE-401F-A717-C4CED36B4843}"/>
              </a:ext>
            </a:extLst>
          </p:cNvPr>
          <p:cNvSpPr txBox="1">
            <a:spLocks/>
          </p:cNvSpPr>
          <p:nvPr userDrawn="1"/>
        </p:nvSpPr>
        <p:spPr>
          <a:xfrm>
            <a:off x="739744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5</a:t>
            </a:r>
          </a:p>
        </p:txBody>
      </p:sp>
      <p:sp>
        <p:nvSpPr>
          <p:cNvPr id="94" name="Заголовок 3">
            <a:extLst>
              <a:ext uri="{FF2B5EF4-FFF2-40B4-BE49-F238E27FC236}">
                <a16:creationId xmlns:a16="http://schemas.microsoft.com/office/drawing/2014/main" xmlns="" id="{D6F02FA1-AAFE-41C0-AE4A-85CC5239E36A}"/>
              </a:ext>
            </a:extLst>
          </p:cNvPr>
          <p:cNvSpPr txBox="1">
            <a:spLocks/>
          </p:cNvSpPr>
          <p:nvPr userDrawn="1"/>
        </p:nvSpPr>
        <p:spPr>
          <a:xfrm>
            <a:off x="7798045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6</a:t>
            </a:r>
          </a:p>
        </p:txBody>
      </p:sp>
      <p:sp>
        <p:nvSpPr>
          <p:cNvPr id="95" name="Заголовок 3">
            <a:extLst>
              <a:ext uri="{FF2B5EF4-FFF2-40B4-BE49-F238E27FC236}">
                <a16:creationId xmlns:a16="http://schemas.microsoft.com/office/drawing/2014/main" xmlns="" id="{32609786-D231-4B9A-9454-4E3674E28A81}"/>
              </a:ext>
            </a:extLst>
          </p:cNvPr>
          <p:cNvSpPr txBox="1">
            <a:spLocks/>
          </p:cNvSpPr>
          <p:nvPr userDrawn="1"/>
        </p:nvSpPr>
        <p:spPr>
          <a:xfrm>
            <a:off x="819865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7</a:t>
            </a:r>
          </a:p>
        </p:txBody>
      </p:sp>
      <p:sp>
        <p:nvSpPr>
          <p:cNvPr id="96" name="Заголовок 3">
            <a:extLst>
              <a:ext uri="{FF2B5EF4-FFF2-40B4-BE49-F238E27FC236}">
                <a16:creationId xmlns:a16="http://schemas.microsoft.com/office/drawing/2014/main" xmlns="" id="{E9224919-D338-44DC-A93A-40CD909A8A46}"/>
              </a:ext>
            </a:extLst>
          </p:cNvPr>
          <p:cNvSpPr txBox="1">
            <a:spLocks/>
          </p:cNvSpPr>
          <p:nvPr userDrawn="1"/>
        </p:nvSpPr>
        <p:spPr>
          <a:xfrm>
            <a:off x="5785529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1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B71BE75A-FD0B-407E-BAEC-36DBDFDFF867}"/>
              </a:ext>
            </a:extLst>
          </p:cNvPr>
          <p:cNvCxnSpPr/>
          <p:nvPr userDrawn="1"/>
        </p:nvCxnSpPr>
        <p:spPr>
          <a:xfrm>
            <a:off x="6596230" y="491770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BCE932A5-8174-4E78-BAA8-9AB080D5F13A}"/>
              </a:ext>
            </a:extLst>
          </p:cNvPr>
          <p:cNvCxnSpPr/>
          <p:nvPr userDrawn="1"/>
        </p:nvCxnSpPr>
        <p:spPr>
          <a:xfrm>
            <a:off x="6596230" y="898765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7451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456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19" y="407988"/>
            <a:ext cx="2832952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190" y="881141"/>
            <a:ext cx="4446717" cy="4349034"/>
          </a:xfrm>
        </p:spPr>
        <p:txBody>
          <a:bodyPr/>
          <a:lstStyle>
            <a:lvl1pPr>
              <a:defRPr sz="2856"/>
            </a:lvl1pPr>
            <a:lvl2pPr>
              <a:defRPr sz="2499"/>
            </a:lvl2pPr>
            <a:lvl3pPr>
              <a:defRPr sz="2142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19" y="1835944"/>
            <a:ext cx="2832952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51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19" y="407988"/>
            <a:ext cx="2832952" cy="1427956"/>
          </a:xfrm>
        </p:spPr>
        <p:txBody>
          <a:bodyPr anchor="b"/>
          <a:lstStyle>
            <a:lvl1pPr>
              <a:defRPr sz="28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34190" y="881141"/>
            <a:ext cx="4446717" cy="4349034"/>
          </a:xfrm>
        </p:spPr>
        <p:txBody>
          <a:bodyPr anchor="t"/>
          <a:lstStyle>
            <a:lvl1pPr marL="0" indent="0">
              <a:buNone/>
              <a:defRPr sz="2856"/>
            </a:lvl1pPr>
            <a:lvl2pPr marL="408005" indent="0">
              <a:buNone/>
              <a:defRPr sz="2499"/>
            </a:lvl2pPr>
            <a:lvl3pPr marL="816011" indent="0">
              <a:buNone/>
              <a:defRPr sz="2142"/>
            </a:lvl3pPr>
            <a:lvl4pPr marL="1224016" indent="0">
              <a:buNone/>
              <a:defRPr sz="1785"/>
            </a:lvl4pPr>
            <a:lvl5pPr marL="1632021" indent="0">
              <a:buNone/>
              <a:defRPr sz="1785"/>
            </a:lvl5pPr>
            <a:lvl6pPr marL="2040026" indent="0">
              <a:buNone/>
              <a:defRPr sz="1785"/>
            </a:lvl6pPr>
            <a:lvl7pPr marL="2448032" indent="0">
              <a:buNone/>
              <a:defRPr sz="1785"/>
            </a:lvl7pPr>
            <a:lvl8pPr marL="2856037" indent="0">
              <a:buNone/>
              <a:defRPr sz="1785"/>
            </a:lvl8pPr>
            <a:lvl9pPr marL="3264042" indent="0">
              <a:buNone/>
              <a:defRPr sz="17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19" y="1835944"/>
            <a:ext cx="2832952" cy="3401313"/>
          </a:xfrm>
        </p:spPr>
        <p:txBody>
          <a:bodyPr/>
          <a:lstStyle>
            <a:lvl1pPr marL="0" indent="0">
              <a:buNone/>
              <a:defRPr sz="1428"/>
            </a:lvl1pPr>
            <a:lvl2pPr marL="408005" indent="0">
              <a:buNone/>
              <a:defRPr sz="1249"/>
            </a:lvl2pPr>
            <a:lvl3pPr marL="816011" indent="0">
              <a:buNone/>
              <a:defRPr sz="1071"/>
            </a:lvl3pPr>
            <a:lvl4pPr marL="1224016" indent="0">
              <a:buNone/>
              <a:defRPr sz="892"/>
            </a:lvl4pPr>
            <a:lvl5pPr marL="1632021" indent="0">
              <a:buNone/>
              <a:defRPr sz="892"/>
            </a:lvl5pPr>
            <a:lvl6pPr marL="2040026" indent="0">
              <a:buNone/>
              <a:defRPr sz="892"/>
            </a:lvl6pPr>
            <a:lvl7pPr marL="2448032" indent="0">
              <a:buNone/>
              <a:defRPr sz="892"/>
            </a:lvl7pPr>
            <a:lvl8pPr marL="2856037" indent="0">
              <a:buNone/>
              <a:defRPr sz="892"/>
            </a:lvl8pPr>
            <a:lvl9pPr marL="3264042" indent="0">
              <a:buNone/>
              <a:defRPr sz="8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2929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9542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5791" y="325823"/>
            <a:ext cx="1893972" cy="51862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76" y="325823"/>
            <a:ext cx="5572120" cy="51862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965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15157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име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3262985" cy="6119813"/>
          </a:xfrm>
          <a:prstGeom prst="rect">
            <a:avLst/>
          </a:prstGeom>
          <a:solidFill>
            <a:srgbClr val="03B0EB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8EDB3-3516-49E7-8DC6-0EE34D87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3" y="505473"/>
            <a:ext cx="2245879" cy="1953857"/>
          </a:xfrm>
          <a:prstGeom prst="rect">
            <a:avLst/>
          </a:prstGeom>
        </p:spPr>
        <p:txBody>
          <a:bodyPr/>
          <a:lstStyle>
            <a:lvl1pPr algn="ctr">
              <a:lnSpc>
                <a:spcPts val="2593"/>
              </a:lnSpc>
              <a:defRPr sz="2017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07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  14/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7"/>
          <p:cNvGrpSpPr/>
          <p:nvPr userDrawn="1"/>
        </p:nvGrpSpPr>
        <p:grpSpPr>
          <a:xfrm>
            <a:off x="-480246" y="-221258"/>
            <a:ext cx="9452732" cy="6625600"/>
            <a:chOff x="-666598" y="-247946"/>
            <a:chExt cx="13120726" cy="7424796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-666598" y="-24794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-666598" y="-1949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-666598" y="20896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-666598" y="-13371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-666598" y="9473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-666598" y="32319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-666598" y="55165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-666598" y="78010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-666598" y="43742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-666598" y="66587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-666598" y="89433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-666598" y="112279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-666598" y="135124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-666598" y="100856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-666598" y="123701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-666598" y="146547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-666598" y="169393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-666598" y="192238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-666598" y="157970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-666598" y="180815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-666598" y="203661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-666598" y="226507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-666598" y="249352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-666598" y="215084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-666598" y="237929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-666598" y="260775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-666598" y="283621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-666598" y="306466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-666598" y="272198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-666598" y="295043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-666598" y="317889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-666598" y="340735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-666598" y="363580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-666598" y="329312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-666598" y="352157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-666598" y="375003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-666598" y="397849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-666598" y="420694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-666598" y="386426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-666598" y="409271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-666598" y="432117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-666598" y="454963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-666598" y="477808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-666598" y="443540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-666598" y="466385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66598" y="489231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-666598" y="512077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-666598" y="534922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-666598" y="500654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-666598" y="523499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-666598" y="546345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-666598" y="569191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-666598" y="592036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-666598" y="557768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-666598" y="580613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666598" y="603459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-666598" y="626305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-666598" y="649150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-666598" y="614882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-666598" y="637727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-666598" y="6605734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-666598" y="683419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-666598" y="7062646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-666598" y="6719962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-666598" y="6948418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-666598" y="7176850"/>
              <a:ext cx="13120726" cy="0"/>
            </a:xfrm>
            <a:prstGeom prst="line">
              <a:avLst/>
            </a:prstGeom>
            <a:ln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90635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8AA3B-9AD3-46E6-9A6F-D08C4CAA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821" y="2614015"/>
            <a:ext cx="6069122" cy="1182881"/>
          </a:xfrm>
          <a:prstGeom prst="rect">
            <a:avLst/>
          </a:prstGeom>
        </p:spPr>
        <p:txBody>
          <a:bodyPr/>
          <a:lstStyle>
            <a:lvl1pPr algn="l">
              <a:lnSpc>
                <a:spcPts val="3242"/>
              </a:lnSpc>
              <a:defRPr sz="2593" b="1">
                <a:solidFill>
                  <a:srgbClr val="4BAFE7"/>
                </a:solidFill>
                <a:latin typeface="PT Sans" panose="020B0503020203020204" pitchFamily="34" charset="-52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96EFC2-BF26-4A09-BA83-11F363745C97}"/>
              </a:ext>
            </a:extLst>
          </p:cNvPr>
          <p:cNvSpPr/>
          <p:nvPr userDrawn="1"/>
        </p:nvSpPr>
        <p:spPr>
          <a:xfrm>
            <a:off x="234701" y="208969"/>
            <a:ext cx="8321313" cy="5679226"/>
          </a:xfrm>
          <a:prstGeom prst="rect">
            <a:avLst/>
          </a:prstGeom>
          <a:noFill/>
          <a:ln>
            <a:solidFill>
              <a:srgbClr val="4BAF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4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2A1354-71CE-4C21-9C92-D834CB82D594}"/>
              </a:ext>
            </a:extLst>
          </p:cNvPr>
          <p:cNvSpPr/>
          <p:nvPr userDrawn="1"/>
        </p:nvSpPr>
        <p:spPr>
          <a:xfrm>
            <a:off x="7541942" y="5572290"/>
            <a:ext cx="1125038" cy="42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4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6DD16A-C34C-4738-9204-32B52A541808}"/>
              </a:ext>
            </a:extLst>
          </p:cNvPr>
          <p:cNvGrpSpPr/>
          <p:nvPr userDrawn="1"/>
        </p:nvGrpSpPr>
        <p:grpSpPr>
          <a:xfrm>
            <a:off x="7541942" y="5572290"/>
            <a:ext cx="1125038" cy="347215"/>
            <a:chOff x="10321278" y="6191813"/>
            <a:chExt cx="1561593" cy="3890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9021BE1-BEBC-4663-A3B7-3B0DAD9FE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7654" t="-7476" r="-1696" b="53139"/>
            <a:stretch/>
          </p:blipFill>
          <p:spPr>
            <a:xfrm>
              <a:off x="10321278" y="6191813"/>
              <a:ext cx="236334" cy="212943"/>
            </a:xfrm>
            <a:prstGeom prst="rect">
              <a:avLst/>
            </a:prstGeom>
          </p:spPr>
        </p:pic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A31365AC-492F-416B-AB2B-2D20EE9028C7}"/>
                </a:ext>
              </a:extLst>
            </p:cNvPr>
            <p:cNvSpPr txBox="1">
              <a:spLocks/>
            </p:cNvSpPr>
            <p:nvPr/>
          </p:nvSpPr>
          <p:spPr>
            <a:xfrm>
              <a:off x="10491880" y="6276614"/>
              <a:ext cx="1390991" cy="3042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297">
                  <a:latin typeface="PT Sans" panose="020B0503020203020204" pitchFamily="34" charset="-52"/>
                  <a:ea typeface="PT Sans" panose="020B0503020203020204" pitchFamily="34" charset="-52"/>
                </a:rPr>
                <a:t>We law you</a:t>
              </a:r>
              <a:endParaRPr lang="ru-RU" sz="1297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1614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3262985" cy="6119813"/>
          </a:xfrm>
          <a:prstGeom prst="rect">
            <a:avLst/>
          </a:prstGeom>
          <a:solidFill>
            <a:srgbClr val="03B0EB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8EDB3-3516-49E7-8DC6-0EE34D87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5" y="2292502"/>
            <a:ext cx="2245879" cy="1953857"/>
          </a:xfrm>
          <a:prstGeom prst="rect">
            <a:avLst/>
          </a:prstGeom>
        </p:spPr>
        <p:txBody>
          <a:bodyPr/>
          <a:lstStyle>
            <a:lvl1pPr>
              <a:lnSpc>
                <a:spcPts val="2593"/>
              </a:lnSpc>
              <a:defRPr sz="172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5" name="Text Placeholder 81">
            <a:extLst>
              <a:ext uri="{FF2B5EF4-FFF2-40B4-BE49-F238E27FC236}">
                <a16:creationId xmlns:a16="http://schemas.microsoft.com/office/drawing/2014/main" xmlns="" id="{B2E939F0-0EB8-4D64-8ACF-A074D04FB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164" y="1628337"/>
            <a:ext cx="3356860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>
                <a:solidFill>
                  <a:srgbClr val="03B0E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xmlns="" id="{C1874B5C-6DB4-4399-9939-8C32AEE13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164" y="1932901"/>
            <a:ext cx="3356860" cy="20385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5088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орсткі_вертикальні обмеження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46306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60505"/>
            <a:ext cx="4371232" cy="37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729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2377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36234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0" name="Заголовок 3">
            <a:extLst>
              <a:ext uri="{FF2B5EF4-FFF2-40B4-BE49-F238E27FC236}">
                <a16:creationId xmlns:a16="http://schemas.microsoft.com/office/drawing/2014/main" xmlns="" id="{3E30D6C7-2522-4EF4-997D-08F9B6B0C36E}"/>
              </a:ext>
            </a:extLst>
          </p:cNvPr>
          <p:cNvSpPr txBox="1">
            <a:spLocks/>
          </p:cNvSpPr>
          <p:nvPr userDrawn="1"/>
        </p:nvSpPr>
        <p:spPr>
          <a:xfrm>
            <a:off x="6212841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2</a:t>
            </a:r>
          </a:p>
        </p:txBody>
      </p:sp>
      <p:sp>
        <p:nvSpPr>
          <p:cNvPr id="91" name="Заголовок 3">
            <a:extLst>
              <a:ext uri="{FF2B5EF4-FFF2-40B4-BE49-F238E27FC236}">
                <a16:creationId xmlns:a16="http://schemas.microsoft.com/office/drawing/2014/main" xmlns="" id="{902D22A6-ACA0-46A3-B4F8-536F115F9F20}"/>
              </a:ext>
            </a:extLst>
          </p:cNvPr>
          <p:cNvSpPr txBox="1">
            <a:spLocks/>
          </p:cNvSpPr>
          <p:nvPr userDrawn="1"/>
        </p:nvSpPr>
        <p:spPr>
          <a:xfrm>
            <a:off x="659623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3</a:t>
            </a:r>
          </a:p>
        </p:txBody>
      </p:sp>
      <p:sp>
        <p:nvSpPr>
          <p:cNvPr id="92" name="Заголовок 3">
            <a:extLst>
              <a:ext uri="{FF2B5EF4-FFF2-40B4-BE49-F238E27FC236}">
                <a16:creationId xmlns:a16="http://schemas.microsoft.com/office/drawing/2014/main" xmlns="" id="{C6324944-6F63-46B1-8704-01597C131BFA}"/>
              </a:ext>
            </a:extLst>
          </p:cNvPr>
          <p:cNvSpPr txBox="1">
            <a:spLocks/>
          </p:cNvSpPr>
          <p:nvPr userDrawn="1"/>
        </p:nvSpPr>
        <p:spPr>
          <a:xfrm>
            <a:off x="7005738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03B0EB"/>
                </a:solidFill>
                <a:latin typeface="Roboto Condensed" pitchFamily="2" charset="0"/>
                <a:ea typeface="Roboto Condensed" pitchFamily="2" charset="0"/>
              </a:rPr>
              <a:t>4</a:t>
            </a:r>
          </a:p>
        </p:txBody>
      </p:sp>
      <p:sp>
        <p:nvSpPr>
          <p:cNvPr id="93" name="Заголовок 3">
            <a:extLst>
              <a:ext uri="{FF2B5EF4-FFF2-40B4-BE49-F238E27FC236}">
                <a16:creationId xmlns:a16="http://schemas.microsoft.com/office/drawing/2014/main" xmlns="" id="{1BED2C14-27FE-401F-A717-C4CED36B4843}"/>
              </a:ext>
            </a:extLst>
          </p:cNvPr>
          <p:cNvSpPr txBox="1">
            <a:spLocks/>
          </p:cNvSpPr>
          <p:nvPr userDrawn="1"/>
        </p:nvSpPr>
        <p:spPr>
          <a:xfrm>
            <a:off x="739744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5</a:t>
            </a:r>
          </a:p>
        </p:txBody>
      </p:sp>
      <p:sp>
        <p:nvSpPr>
          <p:cNvPr id="94" name="Заголовок 3">
            <a:extLst>
              <a:ext uri="{FF2B5EF4-FFF2-40B4-BE49-F238E27FC236}">
                <a16:creationId xmlns:a16="http://schemas.microsoft.com/office/drawing/2014/main" xmlns="" id="{D6F02FA1-AAFE-41C0-AE4A-85CC5239E36A}"/>
              </a:ext>
            </a:extLst>
          </p:cNvPr>
          <p:cNvSpPr txBox="1">
            <a:spLocks/>
          </p:cNvSpPr>
          <p:nvPr userDrawn="1"/>
        </p:nvSpPr>
        <p:spPr>
          <a:xfrm>
            <a:off x="7798045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6</a:t>
            </a:r>
          </a:p>
        </p:txBody>
      </p:sp>
      <p:sp>
        <p:nvSpPr>
          <p:cNvPr id="95" name="Заголовок 3">
            <a:extLst>
              <a:ext uri="{FF2B5EF4-FFF2-40B4-BE49-F238E27FC236}">
                <a16:creationId xmlns:a16="http://schemas.microsoft.com/office/drawing/2014/main" xmlns="" id="{32609786-D231-4B9A-9454-4E3674E28A81}"/>
              </a:ext>
            </a:extLst>
          </p:cNvPr>
          <p:cNvSpPr txBox="1">
            <a:spLocks/>
          </p:cNvSpPr>
          <p:nvPr userDrawn="1"/>
        </p:nvSpPr>
        <p:spPr>
          <a:xfrm>
            <a:off x="819865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7</a:t>
            </a:r>
          </a:p>
        </p:txBody>
      </p:sp>
      <p:sp>
        <p:nvSpPr>
          <p:cNvPr id="96" name="Заголовок 3">
            <a:extLst>
              <a:ext uri="{FF2B5EF4-FFF2-40B4-BE49-F238E27FC236}">
                <a16:creationId xmlns:a16="http://schemas.microsoft.com/office/drawing/2014/main" xmlns="" id="{E9224919-D338-44DC-A93A-40CD909A8A46}"/>
              </a:ext>
            </a:extLst>
          </p:cNvPr>
          <p:cNvSpPr txBox="1">
            <a:spLocks/>
          </p:cNvSpPr>
          <p:nvPr userDrawn="1"/>
        </p:nvSpPr>
        <p:spPr>
          <a:xfrm>
            <a:off x="5785529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1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B71BE75A-FD0B-407E-BAEC-36DBDFDFF867}"/>
              </a:ext>
            </a:extLst>
          </p:cNvPr>
          <p:cNvCxnSpPr/>
          <p:nvPr userDrawn="1"/>
        </p:nvCxnSpPr>
        <p:spPr>
          <a:xfrm>
            <a:off x="7005738" y="491770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BCE932A5-8174-4E78-BAA8-9AB080D5F13A}"/>
              </a:ext>
            </a:extLst>
          </p:cNvPr>
          <p:cNvCxnSpPr/>
          <p:nvPr userDrawn="1"/>
        </p:nvCxnSpPr>
        <p:spPr>
          <a:xfrm>
            <a:off x="7005738" y="898765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1530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орсткі_вертикальні обмеження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46306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60505"/>
            <a:ext cx="4371232" cy="37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729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2377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36234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орсткі_вертикальні обмеження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46306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60505"/>
            <a:ext cx="4371232" cy="37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729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2377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36234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0" name="Заголовок 3">
            <a:extLst>
              <a:ext uri="{FF2B5EF4-FFF2-40B4-BE49-F238E27FC236}">
                <a16:creationId xmlns:a16="http://schemas.microsoft.com/office/drawing/2014/main" xmlns="" id="{3E30D6C7-2522-4EF4-997D-08F9B6B0C36E}"/>
              </a:ext>
            </a:extLst>
          </p:cNvPr>
          <p:cNvSpPr txBox="1">
            <a:spLocks/>
          </p:cNvSpPr>
          <p:nvPr userDrawn="1"/>
        </p:nvSpPr>
        <p:spPr>
          <a:xfrm>
            <a:off x="6212841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2</a:t>
            </a:r>
          </a:p>
        </p:txBody>
      </p:sp>
      <p:sp>
        <p:nvSpPr>
          <p:cNvPr id="91" name="Заголовок 3">
            <a:extLst>
              <a:ext uri="{FF2B5EF4-FFF2-40B4-BE49-F238E27FC236}">
                <a16:creationId xmlns:a16="http://schemas.microsoft.com/office/drawing/2014/main" xmlns="" id="{902D22A6-ACA0-46A3-B4F8-536F115F9F20}"/>
              </a:ext>
            </a:extLst>
          </p:cNvPr>
          <p:cNvSpPr txBox="1">
            <a:spLocks/>
          </p:cNvSpPr>
          <p:nvPr userDrawn="1"/>
        </p:nvSpPr>
        <p:spPr>
          <a:xfrm>
            <a:off x="659623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3</a:t>
            </a:r>
          </a:p>
        </p:txBody>
      </p:sp>
      <p:sp>
        <p:nvSpPr>
          <p:cNvPr id="92" name="Заголовок 3">
            <a:extLst>
              <a:ext uri="{FF2B5EF4-FFF2-40B4-BE49-F238E27FC236}">
                <a16:creationId xmlns:a16="http://schemas.microsoft.com/office/drawing/2014/main" xmlns="" id="{C6324944-6F63-46B1-8704-01597C131BFA}"/>
              </a:ext>
            </a:extLst>
          </p:cNvPr>
          <p:cNvSpPr txBox="1">
            <a:spLocks/>
          </p:cNvSpPr>
          <p:nvPr userDrawn="1"/>
        </p:nvSpPr>
        <p:spPr>
          <a:xfrm>
            <a:off x="7005738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4</a:t>
            </a:r>
          </a:p>
        </p:txBody>
      </p:sp>
      <p:sp>
        <p:nvSpPr>
          <p:cNvPr id="93" name="Заголовок 3">
            <a:extLst>
              <a:ext uri="{FF2B5EF4-FFF2-40B4-BE49-F238E27FC236}">
                <a16:creationId xmlns:a16="http://schemas.microsoft.com/office/drawing/2014/main" xmlns="" id="{1BED2C14-27FE-401F-A717-C4CED36B4843}"/>
              </a:ext>
            </a:extLst>
          </p:cNvPr>
          <p:cNvSpPr txBox="1">
            <a:spLocks/>
          </p:cNvSpPr>
          <p:nvPr userDrawn="1"/>
        </p:nvSpPr>
        <p:spPr>
          <a:xfrm>
            <a:off x="739744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03B0EB"/>
                </a:solidFill>
                <a:latin typeface="Roboto Condensed" pitchFamily="2" charset="0"/>
                <a:ea typeface="Roboto Condensed" pitchFamily="2" charset="0"/>
              </a:rPr>
              <a:t>5</a:t>
            </a:r>
          </a:p>
        </p:txBody>
      </p:sp>
      <p:sp>
        <p:nvSpPr>
          <p:cNvPr id="94" name="Заголовок 3">
            <a:extLst>
              <a:ext uri="{FF2B5EF4-FFF2-40B4-BE49-F238E27FC236}">
                <a16:creationId xmlns:a16="http://schemas.microsoft.com/office/drawing/2014/main" xmlns="" id="{D6F02FA1-AAFE-41C0-AE4A-85CC5239E36A}"/>
              </a:ext>
            </a:extLst>
          </p:cNvPr>
          <p:cNvSpPr txBox="1">
            <a:spLocks/>
          </p:cNvSpPr>
          <p:nvPr userDrawn="1"/>
        </p:nvSpPr>
        <p:spPr>
          <a:xfrm>
            <a:off x="7798045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6</a:t>
            </a:r>
          </a:p>
        </p:txBody>
      </p:sp>
      <p:sp>
        <p:nvSpPr>
          <p:cNvPr id="95" name="Заголовок 3">
            <a:extLst>
              <a:ext uri="{FF2B5EF4-FFF2-40B4-BE49-F238E27FC236}">
                <a16:creationId xmlns:a16="http://schemas.microsoft.com/office/drawing/2014/main" xmlns="" id="{32609786-D231-4B9A-9454-4E3674E28A81}"/>
              </a:ext>
            </a:extLst>
          </p:cNvPr>
          <p:cNvSpPr txBox="1">
            <a:spLocks/>
          </p:cNvSpPr>
          <p:nvPr userDrawn="1"/>
        </p:nvSpPr>
        <p:spPr>
          <a:xfrm>
            <a:off x="819865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7</a:t>
            </a:r>
          </a:p>
        </p:txBody>
      </p:sp>
      <p:sp>
        <p:nvSpPr>
          <p:cNvPr id="96" name="Заголовок 3">
            <a:extLst>
              <a:ext uri="{FF2B5EF4-FFF2-40B4-BE49-F238E27FC236}">
                <a16:creationId xmlns:a16="http://schemas.microsoft.com/office/drawing/2014/main" xmlns="" id="{E9224919-D338-44DC-A93A-40CD909A8A46}"/>
              </a:ext>
            </a:extLst>
          </p:cNvPr>
          <p:cNvSpPr txBox="1">
            <a:spLocks/>
          </p:cNvSpPr>
          <p:nvPr userDrawn="1"/>
        </p:nvSpPr>
        <p:spPr>
          <a:xfrm>
            <a:off x="5785529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1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B71BE75A-FD0B-407E-BAEC-36DBDFDFF867}"/>
              </a:ext>
            </a:extLst>
          </p:cNvPr>
          <p:cNvCxnSpPr/>
          <p:nvPr userDrawn="1"/>
        </p:nvCxnSpPr>
        <p:spPr>
          <a:xfrm>
            <a:off x="7397440" y="491770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BCE932A5-8174-4E78-BAA8-9AB080D5F13A}"/>
              </a:ext>
            </a:extLst>
          </p:cNvPr>
          <p:cNvCxnSpPr/>
          <p:nvPr userDrawn="1"/>
        </p:nvCxnSpPr>
        <p:spPr>
          <a:xfrm>
            <a:off x="7397440" y="898765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787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орсткі_вертикальні обмеження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46306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60505"/>
            <a:ext cx="4371232" cy="37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729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2377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36234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0" name="Заголовок 3">
            <a:extLst>
              <a:ext uri="{FF2B5EF4-FFF2-40B4-BE49-F238E27FC236}">
                <a16:creationId xmlns:a16="http://schemas.microsoft.com/office/drawing/2014/main" xmlns="" id="{3E30D6C7-2522-4EF4-997D-08F9B6B0C36E}"/>
              </a:ext>
            </a:extLst>
          </p:cNvPr>
          <p:cNvSpPr txBox="1">
            <a:spLocks/>
          </p:cNvSpPr>
          <p:nvPr userDrawn="1"/>
        </p:nvSpPr>
        <p:spPr>
          <a:xfrm>
            <a:off x="6212841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2</a:t>
            </a:r>
          </a:p>
        </p:txBody>
      </p:sp>
      <p:sp>
        <p:nvSpPr>
          <p:cNvPr id="91" name="Заголовок 3">
            <a:extLst>
              <a:ext uri="{FF2B5EF4-FFF2-40B4-BE49-F238E27FC236}">
                <a16:creationId xmlns:a16="http://schemas.microsoft.com/office/drawing/2014/main" xmlns="" id="{902D22A6-ACA0-46A3-B4F8-536F115F9F20}"/>
              </a:ext>
            </a:extLst>
          </p:cNvPr>
          <p:cNvSpPr txBox="1">
            <a:spLocks/>
          </p:cNvSpPr>
          <p:nvPr userDrawn="1"/>
        </p:nvSpPr>
        <p:spPr>
          <a:xfrm>
            <a:off x="659623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3</a:t>
            </a:r>
          </a:p>
        </p:txBody>
      </p:sp>
      <p:sp>
        <p:nvSpPr>
          <p:cNvPr id="92" name="Заголовок 3">
            <a:extLst>
              <a:ext uri="{FF2B5EF4-FFF2-40B4-BE49-F238E27FC236}">
                <a16:creationId xmlns:a16="http://schemas.microsoft.com/office/drawing/2014/main" xmlns="" id="{C6324944-6F63-46B1-8704-01597C131BFA}"/>
              </a:ext>
            </a:extLst>
          </p:cNvPr>
          <p:cNvSpPr txBox="1">
            <a:spLocks/>
          </p:cNvSpPr>
          <p:nvPr userDrawn="1"/>
        </p:nvSpPr>
        <p:spPr>
          <a:xfrm>
            <a:off x="7005738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4</a:t>
            </a:r>
          </a:p>
        </p:txBody>
      </p:sp>
      <p:sp>
        <p:nvSpPr>
          <p:cNvPr id="93" name="Заголовок 3">
            <a:extLst>
              <a:ext uri="{FF2B5EF4-FFF2-40B4-BE49-F238E27FC236}">
                <a16:creationId xmlns:a16="http://schemas.microsoft.com/office/drawing/2014/main" xmlns="" id="{1BED2C14-27FE-401F-A717-C4CED36B4843}"/>
              </a:ext>
            </a:extLst>
          </p:cNvPr>
          <p:cNvSpPr txBox="1">
            <a:spLocks/>
          </p:cNvSpPr>
          <p:nvPr userDrawn="1"/>
        </p:nvSpPr>
        <p:spPr>
          <a:xfrm>
            <a:off x="739744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5</a:t>
            </a:r>
          </a:p>
        </p:txBody>
      </p:sp>
      <p:sp>
        <p:nvSpPr>
          <p:cNvPr id="94" name="Заголовок 3">
            <a:extLst>
              <a:ext uri="{FF2B5EF4-FFF2-40B4-BE49-F238E27FC236}">
                <a16:creationId xmlns:a16="http://schemas.microsoft.com/office/drawing/2014/main" xmlns="" id="{D6F02FA1-AAFE-41C0-AE4A-85CC5239E36A}"/>
              </a:ext>
            </a:extLst>
          </p:cNvPr>
          <p:cNvSpPr txBox="1">
            <a:spLocks/>
          </p:cNvSpPr>
          <p:nvPr userDrawn="1"/>
        </p:nvSpPr>
        <p:spPr>
          <a:xfrm>
            <a:off x="7798045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03B0EB"/>
                </a:solidFill>
                <a:latin typeface="Roboto Condensed" pitchFamily="2" charset="0"/>
                <a:ea typeface="Roboto Condensed" pitchFamily="2" charset="0"/>
              </a:rPr>
              <a:t>6</a:t>
            </a:r>
          </a:p>
        </p:txBody>
      </p:sp>
      <p:sp>
        <p:nvSpPr>
          <p:cNvPr id="95" name="Заголовок 3">
            <a:extLst>
              <a:ext uri="{FF2B5EF4-FFF2-40B4-BE49-F238E27FC236}">
                <a16:creationId xmlns:a16="http://schemas.microsoft.com/office/drawing/2014/main" xmlns="" id="{32609786-D231-4B9A-9454-4E3674E28A81}"/>
              </a:ext>
            </a:extLst>
          </p:cNvPr>
          <p:cNvSpPr txBox="1">
            <a:spLocks/>
          </p:cNvSpPr>
          <p:nvPr userDrawn="1"/>
        </p:nvSpPr>
        <p:spPr>
          <a:xfrm>
            <a:off x="819865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7</a:t>
            </a:r>
          </a:p>
        </p:txBody>
      </p:sp>
      <p:sp>
        <p:nvSpPr>
          <p:cNvPr id="96" name="Заголовок 3">
            <a:extLst>
              <a:ext uri="{FF2B5EF4-FFF2-40B4-BE49-F238E27FC236}">
                <a16:creationId xmlns:a16="http://schemas.microsoft.com/office/drawing/2014/main" xmlns="" id="{E9224919-D338-44DC-A93A-40CD909A8A46}"/>
              </a:ext>
            </a:extLst>
          </p:cNvPr>
          <p:cNvSpPr txBox="1">
            <a:spLocks/>
          </p:cNvSpPr>
          <p:nvPr userDrawn="1"/>
        </p:nvSpPr>
        <p:spPr>
          <a:xfrm>
            <a:off x="5785529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1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B71BE75A-FD0B-407E-BAEC-36DBDFDFF867}"/>
              </a:ext>
            </a:extLst>
          </p:cNvPr>
          <p:cNvCxnSpPr/>
          <p:nvPr userDrawn="1"/>
        </p:nvCxnSpPr>
        <p:spPr>
          <a:xfrm>
            <a:off x="7798045" y="491770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BCE932A5-8174-4E78-BAA8-9AB080D5F13A}"/>
              </a:ext>
            </a:extLst>
          </p:cNvPr>
          <p:cNvCxnSpPr/>
          <p:nvPr userDrawn="1"/>
        </p:nvCxnSpPr>
        <p:spPr>
          <a:xfrm>
            <a:off x="7798045" y="898765"/>
            <a:ext cx="222064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052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орсткі_вертикальні обмеження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1">
            <a:extLst>
              <a:ext uri="{FF2B5EF4-FFF2-40B4-BE49-F238E27FC236}">
                <a16:creationId xmlns:a16="http://schemas.microsoft.com/office/drawing/2014/main" xmlns="" id="{F9409B54-54A4-4C7B-8B31-6BF167DE90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6545" y="2546306"/>
            <a:ext cx="3596297" cy="1690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4AEC-4978-4929-8917-B1459556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76" y="460505"/>
            <a:ext cx="4371232" cy="37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1729" dirty="0">
                <a:solidFill>
                  <a:srgbClr val="00B0F0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pPr marL="0" lvl="0">
              <a:lnSpc>
                <a:spcPts val="2377"/>
              </a:lnSpc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6" name="Text Placeholder 81">
            <a:extLst>
              <a:ext uri="{FF2B5EF4-FFF2-40B4-BE49-F238E27FC236}">
                <a16:creationId xmlns:a16="http://schemas.microsoft.com/office/drawing/2014/main" xmlns="" id="{B63E0076-7FA2-46A4-8550-47DD94538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545" y="2236234"/>
            <a:ext cx="3596297" cy="2602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97"/>
              </a:lnSpc>
              <a:buNone/>
              <a:defRPr sz="1009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0" name="Заголовок 3">
            <a:extLst>
              <a:ext uri="{FF2B5EF4-FFF2-40B4-BE49-F238E27FC236}">
                <a16:creationId xmlns:a16="http://schemas.microsoft.com/office/drawing/2014/main" xmlns="" id="{3E30D6C7-2522-4EF4-997D-08F9B6B0C36E}"/>
              </a:ext>
            </a:extLst>
          </p:cNvPr>
          <p:cNvSpPr txBox="1">
            <a:spLocks/>
          </p:cNvSpPr>
          <p:nvPr userDrawn="1"/>
        </p:nvSpPr>
        <p:spPr>
          <a:xfrm>
            <a:off x="6212841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rgbClr val="4BAFE7"/>
                </a:solidFill>
                <a:latin typeface="Roboto Condensed" pitchFamily="2" charset="0"/>
                <a:ea typeface="Roboto Condensed" pitchFamily="2" charset="0"/>
              </a:rPr>
              <a:t>2</a:t>
            </a:r>
          </a:p>
        </p:txBody>
      </p:sp>
      <p:sp>
        <p:nvSpPr>
          <p:cNvPr id="91" name="Заголовок 3">
            <a:extLst>
              <a:ext uri="{FF2B5EF4-FFF2-40B4-BE49-F238E27FC236}">
                <a16:creationId xmlns:a16="http://schemas.microsoft.com/office/drawing/2014/main" xmlns="" id="{902D22A6-ACA0-46A3-B4F8-536F115F9F20}"/>
              </a:ext>
            </a:extLst>
          </p:cNvPr>
          <p:cNvSpPr txBox="1">
            <a:spLocks/>
          </p:cNvSpPr>
          <p:nvPr userDrawn="1"/>
        </p:nvSpPr>
        <p:spPr>
          <a:xfrm>
            <a:off x="659623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3</a:t>
            </a:r>
          </a:p>
        </p:txBody>
      </p:sp>
      <p:sp>
        <p:nvSpPr>
          <p:cNvPr id="92" name="Заголовок 3">
            <a:extLst>
              <a:ext uri="{FF2B5EF4-FFF2-40B4-BE49-F238E27FC236}">
                <a16:creationId xmlns:a16="http://schemas.microsoft.com/office/drawing/2014/main" xmlns="" id="{C6324944-6F63-46B1-8704-01597C131BFA}"/>
              </a:ext>
            </a:extLst>
          </p:cNvPr>
          <p:cNvSpPr txBox="1">
            <a:spLocks/>
          </p:cNvSpPr>
          <p:nvPr userDrawn="1"/>
        </p:nvSpPr>
        <p:spPr>
          <a:xfrm>
            <a:off x="7005738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4</a:t>
            </a:r>
          </a:p>
        </p:txBody>
      </p:sp>
      <p:sp>
        <p:nvSpPr>
          <p:cNvPr id="93" name="Заголовок 3">
            <a:extLst>
              <a:ext uri="{FF2B5EF4-FFF2-40B4-BE49-F238E27FC236}">
                <a16:creationId xmlns:a16="http://schemas.microsoft.com/office/drawing/2014/main" xmlns="" id="{1BED2C14-27FE-401F-A717-C4CED36B4843}"/>
              </a:ext>
            </a:extLst>
          </p:cNvPr>
          <p:cNvSpPr txBox="1">
            <a:spLocks/>
          </p:cNvSpPr>
          <p:nvPr userDrawn="1"/>
        </p:nvSpPr>
        <p:spPr>
          <a:xfrm>
            <a:off x="739744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5</a:t>
            </a:r>
          </a:p>
        </p:txBody>
      </p:sp>
      <p:sp>
        <p:nvSpPr>
          <p:cNvPr id="94" name="Заголовок 3">
            <a:extLst>
              <a:ext uri="{FF2B5EF4-FFF2-40B4-BE49-F238E27FC236}">
                <a16:creationId xmlns:a16="http://schemas.microsoft.com/office/drawing/2014/main" xmlns="" id="{D6F02FA1-AAFE-41C0-AE4A-85CC5239E36A}"/>
              </a:ext>
            </a:extLst>
          </p:cNvPr>
          <p:cNvSpPr txBox="1">
            <a:spLocks/>
          </p:cNvSpPr>
          <p:nvPr userDrawn="1"/>
        </p:nvSpPr>
        <p:spPr>
          <a:xfrm>
            <a:off x="7798045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6</a:t>
            </a:r>
          </a:p>
        </p:txBody>
      </p:sp>
      <p:sp>
        <p:nvSpPr>
          <p:cNvPr id="95" name="Заголовок 3">
            <a:extLst>
              <a:ext uri="{FF2B5EF4-FFF2-40B4-BE49-F238E27FC236}">
                <a16:creationId xmlns:a16="http://schemas.microsoft.com/office/drawing/2014/main" xmlns="" id="{32609786-D231-4B9A-9454-4E3674E28A81}"/>
              </a:ext>
            </a:extLst>
          </p:cNvPr>
          <p:cNvSpPr txBox="1">
            <a:spLocks/>
          </p:cNvSpPr>
          <p:nvPr userDrawn="1"/>
        </p:nvSpPr>
        <p:spPr>
          <a:xfrm>
            <a:off x="8198650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729" dirty="0">
              <a:solidFill>
                <a:srgbClr val="03B0EB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96" name="Заголовок 3">
            <a:extLst>
              <a:ext uri="{FF2B5EF4-FFF2-40B4-BE49-F238E27FC236}">
                <a16:creationId xmlns:a16="http://schemas.microsoft.com/office/drawing/2014/main" xmlns="" id="{E9224919-D338-44DC-A93A-40CD909A8A46}"/>
              </a:ext>
            </a:extLst>
          </p:cNvPr>
          <p:cNvSpPr txBox="1">
            <a:spLocks/>
          </p:cNvSpPr>
          <p:nvPr userDrawn="1"/>
        </p:nvSpPr>
        <p:spPr>
          <a:xfrm>
            <a:off x="5785529" y="534270"/>
            <a:ext cx="222064" cy="53877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29" dirty="0">
                <a:solidFill>
                  <a:schemeClr val="bg2"/>
                </a:solidFill>
                <a:latin typeface="Roboto Condensed" pitchFamily="2" charset="0"/>
                <a:ea typeface="Roboto Condensed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490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773" y="1001553"/>
            <a:ext cx="7466092" cy="2130602"/>
          </a:xfrm>
        </p:spPr>
        <p:txBody>
          <a:bodyPr anchor="b"/>
          <a:lstStyle>
            <a:lvl1pPr algn="ctr">
              <a:defRPr sz="5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955" y="3214319"/>
            <a:ext cx="6587729" cy="1477538"/>
          </a:xfrm>
        </p:spPr>
        <p:txBody>
          <a:bodyPr/>
          <a:lstStyle>
            <a:lvl1pPr marL="0" indent="0" algn="ctr">
              <a:buNone/>
              <a:defRPr sz="2142"/>
            </a:lvl1pPr>
            <a:lvl2pPr marL="408005" indent="0" algn="ctr">
              <a:buNone/>
              <a:defRPr sz="1785"/>
            </a:lvl2pPr>
            <a:lvl3pPr marL="816011" indent="0" algn="ctr">
              <a:buNone/>
              <a:defRPr sz="1606"/>
            </a:lvl3pPr>
            <a:lvl4pPr marL="1224016" indent="0" algn="ctr">
              <a:buNone/>
              <a:defRPr sz="1428"/>
            </a:lvl4pPr>
            <a:lvl5pPr marL="1632021" indent="0" algn="ctr">
              <a:buNone/>
              <a:defRPr sz="1428"/>
            </a:lvl5pPr>
            <a:lvl6pPr marL="2040026" indent="0" algn="ctr">
              <a:buNone/>
              <a:defRPr sz="1428"/>
            </a:lvl6pPr>
            <a:lvl7pPr marL="2448032" indent="0" algn="ctr">
              <a:buNone/>
              <a:defRPr sz="1428"/>
            </a:lvl7pPr>
            <a:lvl8pPr marL="2856037" indent="0" algn="ctr">
              <a:buNone/>
              <a:defRPr sz="1428"/>
            </a:lvl8pPr>
            <a:lvl9pPr marL="3264042" indent="0" algn="ctr">
              <a:buNone/>
              <a:defRPr sz="142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69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84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xStyles>
    <p:titleStyle>
      <a:lvl1pPr algn="l" defTabSz="658734" rtl="0" eaLnBrk="1" latinLnBrk="0" hangingPunct="1">
        <a:lnSpc>
          <a:spcPct val="90000"/>
        </a:lnSpc>
        <a:spcBef>
          <a:spcPct val="0"/>
        </a:spcBef>
        <a:buNone/>
        <a:defRPr sz="3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83" indent="-164683" algn="l" defTabSz="658734" rtl="0" eaLnBrk="1" latinLnBrk="0" hangingPunct="1">
        <a:lnSpc>
          <a:spcPct val="90000"/>
        </a:lnSpc>
        <a:spcBef>
          <a:spcPts val="720"/>
        </a:spcBef>
        <a:buFont typeface="Arial"/>
        <a:buChar char="•"/>
        <a:defRPr sz="2017" kern="1200">
          <a:solidFill>
            <a:schemeClr val="tx1"/>
          </a:solidFill>
          <a:latin typeface="+mn-lt"/>
          <a:ea typeface="+mn-ea"/>
          <a:cs typeface="+mn-cs"/>
        </a:defRPr>
      </a:lvl1pPr>
      <a:lvl2pPr marL="494050" indent="-164683" algn="l" defTabSz="658734" rtl="0" eaLnBrk="1" latinLnBrk="0" hangingPunct="1">
        <a:lnSpc>
          <a:spcPct val="90000"/>
        </a:lnSpc>
        <a:spcBef>
          <a:spcPts val="360"/>
        </a:spcBef>
        <a:buFont typeface="Arial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23417" indent="-164683" algn="l" defTabSz="658734" rtl="0" eaLnBrk="1" latinLnBrk="0" hangingPunct="1">
        <a:lnSpc>
          <a:spcPct val="90000"/>
        </a:lnSpc>
        <a:spcBef>
          <a:spcPts val="360"/>
        </a:spcBef>
        <a:buFont typeface="Arial"/>
        <a:buChar char="•"/>
        <a:defRPr sz="1441" kern="1200">
          <a:solidFill>
            <a:schemeClr val="tx1"/>
          </a:solidFill>
          <a:latin typeface="+mn-lt"/>
          <a:ea typeface="+mn-ea"/>
          <a:cs typeface="+mn-cs"/>
        </a:defRPr>
      </a:lvl3pPr>
      <a:lvl4pPr marL="1152784" indent="-164683" algn="l" defTabSz="658734" rtl="0" eaLnBrk="1" latinLnBrk="0" hangingPunct="1">
        <a:lnSpc>
          <a:spcPct val="90000"/>
        </a:lnSpc>
        <a:spcBef>
          <a:spcPts val="360"/>
        </a:spcBef>
        <a:buFont typeface="Arial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4pPr>
      <a:lvl5pPr marL="1482151" indent="-164683" algn="l" defTabSz="658734" rtl="0" eaLnBrk="1" latinLnBrk="0" hangingPunct="1">
        <a:lnSpc>
          <a:spcPct val="90000"/>
        </a:lnSpc>
        <a:spcBef>
          <a:spcPts val="360"/>
        </a:spcBef>
        <a:buFont typeface="Arial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5pPr>
      <a:lvl6pPr marL="1811518" indent="-164683" algn="l" defTabSz="658734" rtl="0" eaLnBrk="1" latinLnBrk="0" hangingPunct="1">
        <a:lnSpc>
          <a:spcPct val="90000"/>
        </a:lnSpc>
        <a:spcBef>
          <a:spcPts val="360"/>
        </a:spcBef>
        <a:buFont typeface="Arial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6pPr>
      <a:lvl7pPr marL="2140885" indent="-164683" algn="l" defTabSz="658734" rtl="0" eaLnBrk="1" latinLnBrk="0" hangingPunct="1">
        <a:lnSpc>
          <a:spcPct val="90000"/>
        </a:lnSpc>
        <a:spcBef>
          <a:spcPts val="360"/>
        </a:spcBef>
        <a:buFont typeface="Arial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7pPr>
      <a:lvl8pPr marL="2470252" indent="-164683" algn="l" defTabSz="658734" rtl="0" eaLnBrk="1" latinLnBrk="0" hangingPunct="1">
        <a:lnSpc>
          <a:spcPct val="90000"/>
        </a:lnSpc>
        <a:spcBef>
          <a:spcPts val="360"/>
        </a:spcBef>
        <a:buFont typeface="Arial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8pPr>
      <a:lvl9pPr marL="2799618" indent="-164683" algn="l" defTabSz="658734" rtl="0" eaLnBrk="1" latinLnBrk="0" hangingPunct="1">
        <a:lnSpc>
          <a:spcPct val="90000"/>
        </a:lnSpc>
        <a:spcBef>
          <a:spcPts val="360"/>
        </a:spcBef>
        <a:buFont typeface="Arial"/>
        <a:buChar char="•"/>
        <a:defRPr sz="12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1pPr>
      <a:lvl2pPr marL="329367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2pPr>
      <a:lvl3pPr marL="658734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3pPr>
      <a:lvl4pPr marL="988101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4pPr>
      <a:lvl5pPr marL="1317468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5pPr>
      <a:lvl6pPr marL="1646834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6pPr>
      <a:lvl7pPr marL="1976201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7pPr>
      <a:lvl8pPr marL="2305568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8pPr>
      <a:lvl9pPr marL="2634935" algn="l" defTabSz="658734" rtl="0" eaLnBrk="1" latinLnBrk="0" hangingPunct="1">
        <a:defRPr sz="12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875" y="325825"/>
            <a:ext cx="7575888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875" y="1629117"/>
            <a:ext cx="7575888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875" y="5672162"/>
            <a:ext cx="1976319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9580" y="5672162"/>
            <a:ext cx="2964478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444" y="5672162"/>
            <a:ext cx="1976319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06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68" r:id="rId14"/>
    <p:sldLayoutId id="2147483670" r:id="rId15"/>
    <p:sldLayoutId id="2147483671" r:id="rId16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875" y="325825"/>
            <a:ext cx="7575888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875" y="1629117"/>
            <a:ext cx="7575888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875" y="5672162"/>
            <a:ext cx="1976319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9580" y="5672162"/>
            <a:ext cx="2964478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444" y="5672162"/>
            <a:ext cx="1976319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34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649" r:id="rId14"/>
    <p:sldLayoutId id="2147483651" r:id="rId15"/>
    <p:sldLayoutId id="2147483654" r:id="rId16"/>
    <p:sldLayoutId id="2147483663" r:id="rId17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9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svg"/><Relationship Id="rId5" Type="http://schemas.openxmlformats.org/officeDocument/2006/relationships/image" Target="../media/image13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C59D5-108F-4F5F-B44F-5E098869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570" y="2536419"/>
            <a:ext cx="4966841" cy="981324"/>
          </a:xfrm>
        </p:spPr>
        <p:txBody>
          <a:bodyPr>
            <a:normAutofit fontScale="90000"/>
          </a:bodyPr>
          <a:lstStyle/>
          <a:p>
            <a:r>
              <a:rPr lang="uk-UA" sz="2400" dirty="0">
                <a:ea typeface="PT Sans" panose="020B0503020203020204" pitchFamily="34" charset="-52"/>
              </a:rPr>
              <a:t>Практика АМКУ з питань неправомірного використання ділової репутації в частині позначень</a:t>
            </a:r>
            <a:endParaRPr lang="ru-RU" sz="2400" dirty="0">
              <a:ea typeface="PT Sans" panose="020B0503020203020204" pitchFamily="34" charset="-5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9681E9-18A4-4DB8-9C50-7982D857E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266" y="1842754"/>
            <a:ext cx="1799160" cy="4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30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xmlns="" id="{2B450071-0B96-474D-BDE8-C95787952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-1"/>
            <a:ext cx="2039392" cy="61198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0BB361E-F3A5-4556-BFAB-8019ECBF8271}"/>
              </a:ext>
            </a:extLst>
          </p:cNvPr>
          <p:cNvSpPr txBox="1"/>
          <p:nvPr/>
        </p:nvSpPr>
        <p:spPr>
          <a:xfrm>
            <a:off x="2235623" y="196080"/>
            <a:ext cx="6237317" cy="243143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№ </a:t>
            </a:r>
            <a:r>
              <a:rPr lang="en-US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400" b="1" dirty="0" err="1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</a:t>
            </a:r>
            <a:r>
              <a:rPr lang="en-US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жовтня 2018 року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Обставини справи: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Заявник здійснює імпорт та просуває на ринок України віскі “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JACK DANIEL’S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 2010 року (через офіційного дистриб’ютора ТОВ “Браун-</a:t>
            </a:r>
            <a:r>
              <a:rPr 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Формен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Україна”)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Заявник зареєстрував серію ТМ, які захищають елементи етикеток його продукції.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Відповідач 1 здійснює виробництво та реалізацію алкогольного напою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“Black Jack”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з 2014 року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має зареєстровану ТМ та патент на промисловий зразок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Докази змішування з діяльністю Заявника: експертний висновок, судова експертиза та результати опитування споживачів.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01A75349-648B-4CA1-859C-C8BB5EFA1B89}"/>
              </a:ext>
            </a:extLst>
          </p:cNvPr>
          <p:cNvSpPr/>
          <p:nvPr/>
        </p:nvSpPr>
        <p:spPr>
          <a:xfrm>
            <a:off x="293932" y="4928569"/>
            <a:ext cx="161072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Відповідач 1: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ТОВ “СВКЗ”</a:t>
            </a:r>
          </a:p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Відповідач 2: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ТОВ “</a:t>
            </a:r>
            <a:r>
              <a:rPr lang="uk-UA" sz="1400" dirty="0" err="1">
                <a:solidFill>
                  <a:schemeClr val="bg1"/>
                </a:solidFill>
              </a:rPr>
              <a:t>Стронгдрінк</a:t>
            </a:r>
            <a:r>
              <a:rPr lang="uk-UA" sz="1400" dirty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110000"/>
              </a:lnSpc>
            </a:pP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9F12B75-C9F9-43F6-988E-F4BF3A8289DD}"/>
              </a:ext>
            </a:extLst>
          </p:cNvPr>
          <p:cNvSpPr/>
          <p:nvPr/>
        </p:nvSpPr>
        <p:spPr>
          <a:xfrm>
            <a:off x="301351" y="4079992"/>
            <a:ext cx="1610723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Заявник: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Джек </a:t>
            </a:r>
            <a:r>
              <a:rPr lang="uk-UA" sz="1400" dirty="0" err="1">
                <a:solidFill>
                  <a:schemeClr val="bg1"/>
                </a:solidFill>
              </a:rPr>
              <a:t>Деніел’с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err="1">
                <a:solidFill>
                  <a:schemeClr val="bg1"/>
                </a:solidFill>
              </a:rPr>
              <a:t>Пропертіз</a:t>
            </a:r>
            <a:r>
              <a:rPr lang="uk-UA" sz="1400" dirty="0">
                <a:solidFill>
                  <a:schemeClr val="bg1"/>
                </a:solidFill>
              </a:rPr>
              <a:t> Інк.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3CAC59B7-4B15-445C-AA8C-9F8B3798EA48}"/>
              </a:ext>
            </a:extLst>
          </p:cNvPr>
          <p:cNvSpPr/>
          <p:nvPr/>
        </p:nvSpPr>
        <p:spPr>
          <a:xfrm>
            <a:off x="2195909" y="5045496"/>
            <a:ext cx="4557315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 розгляду справи:</a:t>
            </a:r>
          </a:p>
          <a:p>
            <a:pPr marL="205854" indent="-205854">
              <a:lnSpc>
                <a:spcPct val="120000"/>
              </a:lnSpc>
              <a:spcBef>
                <a:spcPts val="576"/>
              </a:spcBef>
              <a:buFont typeface="Arial" charset="0"/>
              <a:buChar char="•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АМК визнало вчинення порушення Відповідачем 1</a:t>
            </a:r>
          </a:p>
          <a:p>
            <a:pPr marL="205854" indent="-205854">
              <a:lnSpc>
                <a:spcPct val="120000"/>
              </a:lnSpc>
              <a:spcBef>
                <a:spcPts val="576"/>
              </a:spcBef>
              <a:buFont typeface="Arial" charset="0"/>
              <a:buChar char="•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Накладено штраф у розмірі 4 169 000 грн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DC12D9F-08B0-413C-96BB-171D86C57497}"/>
              </a:ext>
            </a:extLst>
          </p:cNvPr>
          <p:cNvGrpSpPr/>
          <p:nvPr/>
        </p:nvGrpSpPr>
        <p:grpSpPr>
          <a:xfrm>
            <a:off x="293933" y="4925336"/>
            <a:ext cx="6486360" cy="0"/>
            <a:chOff x="293933" y="4572911"/>
            <a:chExt cx="6486360" cy="0"/>
          </a:xfrm>
        </p:grpSpPr>
        <p:cxnSp>
          <p:nvCxnSpPr>
            <p:cNvPr id="15" name="Пряма сполучна лінія 7">
              <a:extLst>
                <a:ext uri="{FF2B5EF4-FFF2-40B4-BE49-F238E27FC236}">
                  <a16:creationId xmlns:a16="http://schemas.microsoft.com/office/drawing/2014/main" xmlns="" id="{0F0C6BF4-0ACB-4667-B0B4-718F5FD21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9393" y="4572911"/>
              <a:ext cx="4740900" cy="0"/>
            </a:xfrm>
            <a:prstGeom prst="line">
              <a:avLst/>
            </a:prstGeom>
            <a:ln>
              <a:solidFill>
                <a:srgbClr val="03B0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2">
              <a:extLst>
                <a:ext uri="{FF2B5EF4-FFF2-40B4-BE49-F238E27FC236}">
                  <a16:creationId xmlns:a16="http://schemas.microsoft.com/office/drawing/2014/main" xmlns="" id="{9242E65B-E16A-43F6-A457-91DF6FE9C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933" y="4572911"/>
              <a:ext cx="17454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6189CFEC-6531-4DA3-83C8-4785F951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351" y="400051"/>
            <a:ext cx="1493946" cy="910652"/>
          </a:xfrm>
          <a:prstGeom prst="rect">
            <a:avLst/>
          </a:prstGeom>
        </p:spPr>
      </p:pic>
      <p:pic>
        <p:nvPicPr>
          <p:cNvPr id="2050" name="Picture 2" descr="age13image124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849" y="2644914"/>
            <a:ext cx="16383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ge13image127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52" y="2644914"/>
            <a:ext cx="1725451" cy="22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82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xmlns="" id="{2B450071-0B96-474D-BDE8-C95787952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-1"/>
            <a:ext cx="2039392" cy="61198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0BB361E-F3A5-4556-BFAB-8019ECBF8271}"/>
              </a:ext>
            </a:extLst>
          </p:cNvPr>
          <p:cNvSpPr txBox="1"/>
          <p:nvPr/>
        </p:nvSpPr>
        <p:spPr>
          <a:xfrm>
            <a:off x="2235623" y="196080"/>
            <a:ext cx="6237317" cy="205594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№ </a:t>
            </a:r>
            <a:r>
              <a:rPr lang="en-US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400" b="1" dirty="0" err="1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</a:t>
            </a:r>
            <a:r>
              <a:rPr lang="en-US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жовтня 2018 року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Обставини справи: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Відповідач 2 зареєстрований в 2016 році та здійснює виробництво та реалізацію алкогольного напою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“Black Jack”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з 2017 року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використовує ТМ на підставі ліцензійного договору, які раніше використовувались Відповідачем 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Керівник Відповідача 2 був керівником Відповідача 1 у 2016-2017рр. Відповідач 1 передав Відповідачу 2 права на використання технічних умов, інструкцій та рецептур виготовлення напоїв.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01A75349-648B-4CA1-859C-C8BB5EFA1B89}"/>
              </a:ext>
            </a:extLst>
          </p:cNvPr>
          <p:cNvSpPr/>
          <p:nvPr/>
        </p:nvSpPr>
        <p:spPr>
          <a:xfrm>
            <a:off x="293932" y="4928569"/>
            <a:ext cx="161072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Відповідач 1: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ТОВ “СВКЗ”</a:t>
            </a:r>
          </a:p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Відповідач 2: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ТОВ “</a:t>
            </a:r>
            <a:r>
              <a:rPr lang="uk-UA" sz="1400" dirty="0" err="1">
                <a:solidFill>
                  <a:schemeClr val="bg1"/>
                </a:solidFill>
              </a:rPr>
              <a:t>Стронгдрінк</a:t>
            </a:r>
            <a:r>
              <a:rPr lang="uk-UA" sz="1400" dirty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110000"/>
              </a:lnSpc>
            </a:pP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9F12B75-C9F9-43F6-988E-F4BF3A8289DD}"/>
              </a:ext>
            </a:extLst>
          </p:cNvPr>
          <p:cNvSpPr/>
          <p:nvPr/>
        </p:nvSpPr>
        <p:spPr>
          <a:xfrm>
            <a:off x="301351" y="4079992"/>
            <a:ext cx="1610723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Заявник: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Джек </a:t>
            </a:r>
            <a:r>
              <a:rPr lang="uk-UA" sz="1400" dirty="0" err="1">
                <a:solidFill>
                  <a:schemeClr val="bg1"/>
                </a:solidFill>
              </a:rPr>
              <a:t>Деніел’с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err="1">
                <a:solidFill>
                  <a:schemeClr val="bg1"/>
                </a:solidFill>
              </a:rPr>
              <a:t>Пропертіз</a:t>
            </a:r>
            <a:r>
              <a:rPr lang="uk-UA" sz="1400" dirty="0">
                <a:solidFill>
                  <a:schemeClr val="bg1"/>
                </a:solidFill>
              </a:rPr>
              <a:t> Інк.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3CAC59B7-4B15-445C-AA8C-9F8B3798EA48}"/>
              </a:ext>
            </a:extLst>
          </p:cNvPr>
          <p:cNvSpPr/>
          <p:nvPr/>
        </p:nvSpPr>
        <p:spPr>
          <a:xfrm>
            <a:off x="2195909" y="5045496"/>
            <a:ext cx="4557315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 розгляду справи:</a:t>
            </a:r>
          </a:p>
          <a:p>
            <a:pPr marL="205854" indent="-205854">
              <a:lnSpc>
                <a:spcPct val="120000"/>
              </a:lnSpc>
              <a:spcBef>
                <a:spcPts val="576"/>
              </a:spcBef>
              <a:buFont typeface="Arial" charset="0"/>
              <a:buChar char="•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АМК визнало вчинення порушення Відповідачем 2</a:t>
            </a:r>
          </a:p>
          <a:p>
            <a:pPr marL="205854" indent="-205854">
              <a:lnSpc>
                <a:spcPct val="120000"/>
              </a:lnSpc>
              <a:spcBef>
                <a:spcPts val="576"/>
              </a:spcBef>
              <a:buFont typeface="Arial" charset="0"/>
              <a:buChar char="•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Накладено штраф у розмірі 5 438 658 грн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DC12D9F-08B0-413C-96BB-171D86C57497}"/>
              </a:ext>
            </a:extLst>
          </p:cNvPr>
          <p:cNvGrpSpPr/>
          <p:nvPr/>
        </p:nvGrpSpPr>
        <p:grpSpPr>
          <a:xfrm>
            <a:off x="293933" y="4925336"/>
            <a:ext cx="6486360" cy="0"/>
            <a:chOff x="293933" y="4572911"/>
            <a:chExt cx="6486360" cy="0"/>
          </a:xfrm>
        </p:grpSpPr>
        <p:cxnSp>
          <p:nvCxnSpPr>
            <p:cNvPr id="15" name="Пряма сполучна лінія 7">
              <a:extLst>
                <a:ext uri="{FF2B5EF4-FFF2-40B4-BE49-F238E27FC236}">
                  <a16:creationId xmlns:a16="http://schemas.microsoft.com/office/drawing/2014/main" xmlns="" id="{0F0C6BF4-0ACB-4667-B0B4-718F5FD21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9393" y="4572911"/>
              <a:ext cx="4740900" cy="0"/>
            </a:xfrm>
            <a:prstGeom prst="line">
              <a:avLst/>
            </a:prstGeom>
            <a:ln>
              <a:solidFill>
                <a:srgbClr val="03B0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2">
              <a:extLst>
                <a:ext uri="{FF2B5EF4-FFF2-40B4-BE49-F238E27FC236}">
                  <a16:creationId xmlns:a16="http://schemas.microsoft.com/office/drawing/2014/main" xmlns="" id="{9242E65B-E16A-43F6-A457-91DF6FE9C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933" y="4572911"/>
              <a:ext cx="17454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6189CFEC-6531-4DA3-83C8-4785F951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351" y="400051"/>
            <a:ext cx="1493946" cy="910652"/>
          </a:xfrm>
          <a:prstGeom prst="rect">
            <a:avLst/>
          </a:prstGeom>
        </p:spPr>
      </p:pic>
      <p:pic>
        <p:nvPicPr>
          <p:cNvPr id="3080" name="Picture 8" descr="age25image85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90" y="2799060"/>
            <a:ext cx="642300" cy="21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2625836"/>
              </p:ext>
            </p:extLst>
          </p:nvPr>
        </p:nvGraphicFramePr>
        <p:xfrm>
          <a:off x="2235622" y="2240834"/>
          <a:ext cx="6237318" cy="57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9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9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067">
                <a:tc>
                  <a:txBody>
                    <a:bodyPr/>
                    <a:lstStyle/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endParaRPr lang="uk-U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Напій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Jack,</a:t>
                      </a:r>
                    </a:p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uk-UA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иробництва</a:t>
                      </a:r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Відповідача 1</a:t>
                      </a: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endParaRPr lang="uk-U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Віскі</a:t>
                      </a:r>
                      <a:r>
                        <a:rPr lang="uk-UA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 DANIEL’S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endParaRPr lang="uk-U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Напій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Jack,</a:t>
                      </a:r>
                    </a:p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0"/>
                        </a:lnSpc>
                        <a:spcBef>
                          <a:spcPts val="576"/>
                        </a:spcBef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uk-UA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иробництва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Відповідача 2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81" name="Picture 9" descr="age25image96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509" y="2811698"/>
            <a:ext cx="731952" cy="21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ge25image106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8979" y="2831011"/>
            <a:ext cx="676267" cy="20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231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404" y="1748969"/>
            <a:ext cx="3927076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400" b="1" dirty="0">
                <a:solidFill>
                  <a:srgbClr val="00B1EB"/>
                </a:solidFill>
                <a:ea typeface="Calibri" charset="0"/>
                <a:cs typeface="Arial" panose="020B0604020202020204" pitchFamily="34" charset="0"/>
              </a:rPr>
              <a:t>Дякуємо за увагу</a:t>
            </a:r>
            <a:r>
              <a:rPr lang="en-US" sz="2400" b="1" dirty="0">
                <a:solidFill>
                  <a:srgbClr val="00B1EB"/>
                </a:solidFill>
                <a:ea typeface="Calibri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23" t="35105"/>
          <a:stretch/>
        </p:blipFill>
        <p:spPr>
          <a:xfrm>
            <a:off x="5578721" y="2298981"/>
            <a:ext cx="3221594" cy="3206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94" y="1709863"/>
            <a:ext cx="255881" cy="2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42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/>
      </p:transition>
    </mc:Choice>
    <mc:Fallback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ACDC7A-9805-46B6-9069-B3A92D60BAAA}"/>
              </a:ext>
            </a:extLst>
          </p:cNvPr>
          <p:cNvSpPr/>
          <p:nvPr/>
        </p:nvSpPr>
        <p:spPr>
          <a:xfrm>
            <a:off x="1395972" y="222714"/>
            <a:ext cx="599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3B0EB"/>
                </a:solidFill>
              </a:rPr>
              <a:t>Недобросовісна конкуренція</a:t>
            </a:r>
            <a:endParaRPr lang="en-US" sz="2400" b="1" dirty="0">
              <a:solidFill>
                <a:srgbClr val="03B0E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0552" y="829210"/>
            <a:ext cx="4263993" cy="3554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ru-RU" sz="16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4 Закону </a:t>
            </a:r>
            <a:r>
              <a:rPr lang="uk-UA" sz="16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 «Про захист від</a:t>
            </a:r>
            <a:br>
              <a:rPr lang="uk-UA" sz="16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недобросовісної конкуренції»</a:t>
            </a:r>
          </a:p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Неправомірним є використання імені, комерційного (фірмового) найменування, торговельної марки (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знака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для товарів і послуг), рекламних матеріалів, оформлення упаковки товарів і періодичних  видань, інших позначень без дозволу (згоди) суб'єкта господарювання, 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який раніше почав використовувати їх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або схожі на них позначення у господарській діяльності, 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що призвело чи може призвести до змішування з діяльністю цього суб'єкта господарювання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7511" y="4877603"/>
            <a:ext cx="7257238" cy="8501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NB! </a:t>
            </a:r>
            <a:r>
              <a:rPr lang="uk-UA" sz="105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Судова </a:t>
            </a:r>
            <a:r>
              <a:rPr lang="ru-RU" sz="105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практика:</a:t>
            </a:r>
            <a:r>
              <a:rPr lang="ru-RU" sz="1050" b="1" dirty="0">
                <a:solidFill>
                  <a:srgbClr val="293A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50" dirty="0">
                <a:latin typeface="Arial" panose="020B0604020202020204" pitchFamily="34" charset="0"/>
                <a:cs typeface="Arial" panose="020B0604020202020204" pitchFamily="34" charset="0"/>
              </a:rPr>
              <a:t>положення статті 4 Закону України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050" dirty="0">
                <a:latin typeface="Arial" panose="020B0604020202020204" pitchFamily="34" charset="0"/>
                <a:cs typeface="Arial" panose="020B0604020202020204" pitchFamily="34" charset="0"/>
              </a:rPr>
              <a:t>Про захист від недобросовісної конкуренції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sz="1050" dirty="0">
                <a:latin typeface="Arial" panose="020B0604020202020204" pitchFamily="34" charset="0"/>
                <a:cs typeface="Arial" panose="020B0604020202020204" pitchFamily="34" charset="0"/>
              </a:rPr>
              <a:t> забезпечують захист від такої конкуренції у вигляді використання позначень не на підставі охоронного документа, а виходячи з першості використання позначення чи сукупності позначень у господарській діяльності, що забезпечують індивідуалізацію даного суб'єкта господарювання.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C980E90D-4383-4FBE-92F2-B32899BBEF29}"/>
              </a:ext>
            </a:extLst>
          </p:cNvPr>
          <p:cNvSpPr/>
          <p:nvPr/>
        </p:nvSpPr>
        <p:spPr>
          <a:xfrm>
            <a:off x="622238" y="4807802"/>
            <a:ext cx="7607784" cy="989709"/>
          </a:xfrm>
          <a:prstGeom prst="rect">
            <a:avLst/>
          </a:prstGeom>
          <a:noFill/>
          <a:ln>
            <a:solidFill>
              <a:srgbClr val="03B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4"/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FB598D2A-2199-4D16-9C37-43C838DFF1F9}"/>
              </a:ext>
            </a:extLst>
          </p:cNvPr>
          <p:cNvSpPr/>
          <p:nvPr/>
        </p:nvSpPr>
        <p:spPr>
          <a:xfrm>
            <a:off x="779501" y="3022631"/>
            <a:ext cx="2914313" cy="136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Недобросовісною конкуренцією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є будь-які дії у конкуренції, що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суперечать торговим та іншим чесним звичаям у господарській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діяльності.</a:t>
            </a:r>
          </a:p>
        </p:txBody>
      </p:sp>
      <p:pic>
        <p:nvPicPr>
          <p:cNvPr id="10" name="Графіка 9">
            <a:extLst>
              <a:ext uri="{FF2B5EF4-FFF2-40B4-BE49-F238E27FC236}">
                <a16:creationId xmlns:a16="http://schemas.microsoft.com/office/drawing/2014/main" xmlns="" id="{28A87B82-3E3B-4CD8-8D6C-D2EB1100C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6095" y="1777566"/>
            <a:ext cx="1154096" cy="9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70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4843" y="835083"/>
            <a:ext cx="6733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Припинено</a:t>
            </a:r>
            <a:r>
              <a:rPr lang="ru-RU" sz="1600" b="1" dirty="0"/>
              <a:t> 168 порушень у вигляді недобросовісної </a:t>
            </a:r>
            <a:br>
              <a:rPr lang="ru-RU" sz="1600" b="1" dirty="0"/>
            </a:br>
            <a:r>
              <a:rPr lang="ru-RU" sz="1600" b="1" dirty="0"/>
              <a:t>конкуренціі, серед яких: 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8416E8C0-E70D-490B-9055-9AA49B7A4EB7}"/>
              </a:ext>
            </a:extLst>
          </p:cNvPr>
          <p:cNvSpPr/>
          <p:nvPr/>
        </p:nvSpPr>
        <p:spPr>
          <a:xfrm>
            <a:off x="2380926" y="2026526"/>
            <a:ext cx="776974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458" b="1" dirty="0">
                <a:solidFill>
                  <a:srgbClr val="03B0EB"/>
                </a:solidFill>
              </a:rPr>
              <a:t>53</a:t>
            </a: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xmlns="" id="{6C03E856-634B-419A-882B-3E174A5C6301}"/>
              </a:ext>
            </a:extLst>
          </p:cNvPr>
          <p:cNvSpPr/>
          <p:nvPr/>
        </p:nvSpPr>
        <p:spPr>
          <a:xfrm>
            <a:off x="2073909" y="3321626"/>
            <a:ext cx="1083991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458" b="1" dirty="0">
                <a:solidFill>
                  <a:srgbClr val="03B0EB"/>
                </a:solidFill>
              </a:rPr>
              <a:t>115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EA1AE1E4-6DA3-4627-B92F-D21515D48B8D}"/>
              </a:ext>
            </a:extLst>
          </p:cNvPr>
          <p:cNvSpPr/>
          <p:nvPr/>
        </p:nvSpPr>
        <p:spPr>
          <a:xfrm>
            <a:off x="2231571" y="4803880"/>
            <a:ext cx="926329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458" b="1" dirty="0">
                <a:solidFill>
                  <a:srgbClr val="03B0EB"/>
                </a:solidFill>
              </a:rPr>
              <a:t>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C61C5F-F733-4ECD-89A6-CB22098A9A59}"/>
              </a:ext>
            </a:extLst>
          </p:cNvPr>
          <p:cNvSpPr txBox="1"/>
          <p:nvPr/>
        </p:nvSpPr>
        <p:spPr>
          <a:xfrm>
            <a:off x="3206666" y="1861706"/>
            <a:ext cx="2662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порушення стосовно яких прийнято рішення про накладення штрафних санкцій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E0D9A-A82C-4028-941E-6B60F6CFE30B}"/>
              </a:ext>
            </a:extLst>
          </p:cNvPr>
          <p:cNvSpPr txBox="1"/>
          <p:nvPr/>
        </p:nvSpPr>
        <p:spPr>
          <a:xfrm>
            <a:off x="3206666" y="3264527"/>
            <a:ext cx="3169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дій, що містили ознаки порушень, які було припинено відповідно до наданих рекомендацій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73F47D-B44B-40F9-8F2B-101F15C00213}"/>
              </a:ext>
            </a:extLst>
          </p:cNvPr>
          <p:cNvSpPr txBox="1"/>
          <p:nvPr/>
        </p:nvSpPr>
        <p:spPr>
          <a:xfrm>
            <a:off x="3206666" y="4639060"/>
            <a:ext cx="3114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порушень припинено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ст. 4 Закону України «Про захист від недобросовісної конкуренції»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CFDA807-9591-4BFC-8D6D-2759B88AD4A7}"/>
              </a:ext>
            </a:extLst>
          </p:cNvPr>
          <p:cNvSpPr/>
          <p:nvPr/>
        </p:nvSpPr>
        <p:spPr>
          <a:xfrm>
            <a:off x="1395972" y="222714"/>
            <a:ext cx="599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3B0EB"/>
                </a:solidFill>
              </a:rPr>
              <a:t>Статистика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00284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xmlns="" id="{D4CE645C-6213-4614-A444-832CF73C5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35217" y="2156931"/>
            <a:ext cx="906302" cy="734491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xmlns="" id="{2D6D5056-70D7-4172-9E94-A9F3F4B8F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63089" y="2114954"/>
            <a:ext cx="493675" cy="734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F1FBF7-3B8A-4534-B8C2-EB2D3A5DC6A0}"/>
              </a:ext>
            </a:extLst>
          </p:cNvPr>
          <p:cNvSpPr txBox="1"/>
          <p:nvPr/>
        </p:nvSpPr>
        <p:spPr>
          <a:xfrm>
            <a:off x="2951398" y="3059905"/>
            <a:ext cx="2762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конкурентом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заявника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 здійснюється діяльність на одному ринку?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F936DC-F4CB-432B-BFBE-34A836195633}"/>
              </a:ext>
            </a:extLst>
          </p:cNvPr>
          <p:cNvSpPr txBox="1"/>
          <p:nvPr/>
        </p:nvSpPr>
        <p:spPr>
          <a:xfrm>
            <a:off x="209652" y="3059905"/>
            <a:ext cx="2348527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 не сплив строк звернення із заявою?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CD39CE-12E0-47DC-B720-4CB97A564332}"/>
              </a:ext>
            </a:extLst>
          </p:cNvPr>
          <p:cNvSpPr txBox="1"/>
          <p:nvPr/>
        </p:nvSpPr>
        <p:spPr>
          <a:xfrm>
            <a:off x="6251820" y="3059905"/>
            <a:ext cx="2348527" cy="1102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Хто першим почав використовувати позначення в господарській діяльності?</a:t>
            </a:r>
          </a:p>
        </p:txBody>
      </p:sp>
      <p:pic>
        <p:nvPicPr>
          <p:cNvPr id="12" name="Графіка 11">
            <a:extLst>
              <a:ext uri="{FF2B5EF4-FFF2-40B4-BE49-F238E27FC236}">
                <a16:creationId xmlns:a16="http://schemas.microsoft.com/office/drawing/2014/main" xmlns="" id="{14A55C0D-8B2F-4E5A-B4AC-0B59C0B05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5527" y="2114954"/>
            <a:ext cx="548208" cy="7344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26B63A-FED0-47EC-ADF9-424F7AE5BA2C}"/>
              </a:ext>
            </a:extLst>
          </p:cNvPr>
          <p:cNvSpPr/>
          <p:nvPr/>
        </p:nvSpPr>
        <p:spPr>
          <a:xfrm>
            <a:off x="1395972" y="222714"/>
            <a:ext cx="5991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3B0EB"/>
                </a:solidFill>
              </a:rPr>
              <a:t>На що слід звернути увагу до подання заяви?</a:t>
            </a:r>
          </a:p>
        </p:txBody>
      </p:sp>
    </p:spTree>
    <p:extLst>
      <p:ext uri="{BB962C8B-B14F-4D97-AF65-F5344CB8AC3E}">
        <p14:creationId xmlns:p14="http://schemas.microsoft.com/office/powerpoint/2010/main" xmlns="" val="149370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8313" y="5267205"/>
            <a:ext cx="5587013" cy="4799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NB! </a:t>
            </a:r>
            <a:r>
              <a:rPr lang="uk-UA" sz="1050" dirty="0">
                <a:latin typeface="Arial" panose="020B0604020202020204" pitchFamily="34" charset="0"/>
                <a:cs typeface="Arial" panose="020B0604020202020204" pitchFamily="34" charset="0"/>
              </a:rPr>
              <a:t>Відсутність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050" dirty="0">
                <a:latin typeface="Arial" panose="020B0604020202020204" pitchFamily="34" charset="0"/>
                <a:cs typeface="Arial" panose="020B0604020202020204" pitchFamily="34" charset="0"/>
              </a:rPr>
              <a:t>відчутного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sz="1050" dirty="0">
                <a:latin typeface="Arial" panose="020B0604020202020204" pitchFamily="34" charset="0"/>
                <a:cs typeface="Arial" panose="020B0604020202020204" pitchFamily="34" charset="0"/>
              </a:rPr>
              <a:t> негативного впливу на умови конкуренції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k-UA" sz="1050" dirty="0">
                <a:latin typeface="Arial" panose="020B0604020202020204" pitchFamily="34" charset="0"/>
                <a:cs typeface="Arial" panose="020B0604020202020204" pitchFamily="34" charset="0"/>
              </a:rPr>
              <a:t> підстава для відмови у розгляді справи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DF38E5-8FC7-470A-9205-79888BCFB6A5}"/>
              </a:ext>
            </a:extLst>
          </p:cNvPr>
          <p:cNvSpPr txBox="1"/>
          <p:nvPr/>
        </p:nvSpPr>
        <p:spPr>
          <a:xfrm>
            <a:off x="978413" y="996162"/>
            <a:ext cx="2814989" cy="12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20"/>
              </a:spcBef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Фіксація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порушення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05854" indent="-205854">
              <a:lnSpc>
                <a:spcPct val="12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Копії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рекламних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упаковок,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матеріалів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854" indent="-205854">
              <a:lnSpc>
                <a:spcPct val="12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Фіскальні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чеки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AD2DBE-A73A-4CB8-83C7-1B7FE3C09B2F}"/>
              </a:ext>
            </a:extLst>
          </p:cNvPr>
          <p:cNvSpPr txBox="1"/>
          <p:nvPr/>
        </p:nvSpPr>
        <p:spPr>
          <a:xfrm>
            <a:off x="5747855" y="996162"/>
            <a:ext cx="314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Обгрунтування впізнаваності спірного позначення та його асоціативного зв’язку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із заявником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9CD74B-1B2A-440D-9051-F419480315D1}"/>
              </a:ext>
            </a:extLst>
          </p:cNvPr>
          <p:cNvSpPr txBox="1"/>
          <p:nvPr/>
        </p:nvSpPr>
        <p:spPr>
          <a:xfrm>
            <a:off x="978413" y="2701912"/>
            <a:ext cx="3321802" cy="21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20"/>
              </a:spcBef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Обгрунтування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змішування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відповідача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діяльністю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Заявника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05854" indent="-205854">
              <a:lnSpc>
                <a:spcPct val="12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експертів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854" indent="-205854">
              <a:lnSpc>
                <a:spcPct val="12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Опитування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854" indent="-205854">
              <a:lnSpc>
                <a:spcPct val="12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Скарги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3BF357-E53D-408A-86B2-4ABE9283E8B4}"/>
              </a:ext>
            </a:extLst>
          </p:cNvPr>
          <p:cNvSpPr txBox="1"/>
          <p:nvPr/>
        </p:nvSpPr>
        <p:spPr>
          <a:xfrm>
            <a:off x="5747855" y="2701912"/>
            <a:ext cx="2665712" cy="1413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Обгрунтування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негативних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наслідків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заявника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конкуренції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720"/>
              </a:spcBef>
            </a:pPr>
            <a:endParaRPr lang="ru-RU" sz="1600" b="1" dirty="0" err="1">
              <a:solidFill>
                <a:srgbClr val="03B0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53C15EEF-F859-4252-8553-4C6D7E48F385}"/>
              </a:ext>
            </a:extLst>
          </p:cNvPr>
          <p:cNvSpPr/>
          <p:nvPr/>
        </p:nvSpPr>
        <p:spPr>
          <a:xfrm>
            <a:off x="1598313" y="5185045"/>
            <a:ext cx="5587013" cy="644261"/>
          </a:xfrm>
          <a:prstGeom prst="rect">
            <a:avLst/>
          </a:prstGeom>
          <a:noFill/>
          <a:ln>
            <a:solidFill>
              <a:srgbClr val="03B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4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72FA03E8-78DE-441A-A1FE-77C90EF3E782}"/>
              </a:ext>
            </a:extLst>
          </p:cNvPr>
          <p:cNvSpPr/>
          <p:nvPr/>
        </p:nvSpPr>
        <p:spPr>
          <a:xfrm>
            <a:off x="538466" y="954806"/>
            <a:ext cx="776974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58" b="1" dirty="0">
                <a:solidFill>
                  <a:srgbClr val="03B0EB"/>
                </a:solidFill>
              </a:rPr>
              <a:t>1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xmlns="" id="{81173423-6AD6-4FEB-A08D-36EDD21BC197}"/>
              </a:ext>
            </a:extLst>
          </p:cNvPr>
          <p:cNvSpPr/>
          <p:nvPr/>
        </p:nvSpPr>
        <p:spPr>
          <a:xfrm>
            <a:off x="5286077" y="936700"/>
            <a:ext cx="776974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58" b="1" dirty="0">
                <a:solidFill>
                  <a:srgbClr val="03B0EB"/>
                </a:solidFill>
              </a:rPr>
              <a:t>2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50FBCDAE-2B5F-4DA0-B814-8003E299B718}"/>
              </a:ext>
            </a:extLst>
          </p:cNvPr>
          <p:cNvSpPr/>
          <p:nvPr/>
        </p:nvSpPr>
        <p:spPr>
          <a:xfrm>
            <a:off x="565915" y="2669849"/>
            <a:ext cx="776974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58" b="1" dirty="0">
                <a:solidFill>
                  <a:srgbClr val="03B0EB"/>
                </a:solidFill>
              </a:rPr>
              <a:t>3</a:t>
            </a:r>
            <a:endParaRPr lang="ru-RU" sz="3458" b="1" dirty="0">
              <a:solidFill>
                <a:srgbClr val="03B0EB"/>
              </a:solidFill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xmlns="" id="{EC9C5B84-5767-44D7-A012-30AD01AB080A}"/>
              </a:ext>
            </a:extLst>
          </p:cNvPr>
          <p:cNvSpPr/>
          <p:nvPr/>
        </p:nvSpPr>
        <p:spPr>
          <a:xfrm>
            <a:off x="5286077" y="2642462"/>
            <a:ext cx="776974" cy="62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58" b="1" dirty="0">
                <a:solidFill>
                  <a:srgbClr val="03B0EB"/>
                </a:solidFill>
              </a:rPr>
              <a:t>4</a:t>
            </a:r>
            <a:endParaRPr lang="ru-RU" sz="3458" b="1" dirty="0">
              <a:solidFill>
                <a:srgbClr val="03B0EB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917415-9959-48FB-B4B6-D559F751BE78}"/>
              </a:ext>
            </a:extLst>
          </p:cNvPr>
          <p:cNvSpPr/>
          <p:nvPr/>
        </p:nvSpPr>
        <p:spPr>
          <a:xfrm>
            <a:off x="1395972" y="222714"/>
            <a:ext cx="599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3B0EB"/>
                </a:solidFill>
              </a:rPr>
              <a:t>Підготовка заяви: ключові моменти</a:t>
            </a:r>
          </a:p>
        </p:txBody>
      </p:sp>
    </p:spTree>
    <p:extLst>
      <p:ext uri="{BB962C8B-B14F-4D97-AF65-F5344CB8AC3E}">
        <p14:creationId xmlns:p14="http://schemas.microsoft.com/office/powerpoint/2010/main" xmlns="" val="43477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B264BD-D003-4F46-8F02-FAD4E4DF8338}"/>
              </a:ext>
            </a:extLst>
          </p:cNvPr>
          <p:cNvSpPr/>
          <p:nvPr/>
        </p:nvSpPr>
        <p:spPr>
          <a:xfrm>
            <a:off x="1395972" y="222714"/>
            <a:ext cx="599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3B0EB"/>
                </a:solidFill>
              </a:rPr>
              <a:t>Звернення та розгляд заяви АМКУ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656C642-FDC9-4709-A940-BA741A42E60D}"/>
              </a:ext>
            </a:extLst>
          </p:cNvPr>
          <p:cNvGrpSpPr/>
          <p:nvPr/>
        </p:nvGrpSpPr>
        <p:grpSpPr>
          <a:xfrm>
            <a:off x="1205572" y="1129238"/>
            <a:ext cx="6533972" cy="3841439"/>
            <a:chOff x="1099621" y="1056985"/>
            <a:chExt cx="6533972" cy="3841439"/>
          </a:xfrm>
        </p:grpSpPr>
        <p:graphicFrame>
          <p:nvGraphicFramePr>
            <p:cNvPr id="16" name="Содержимое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814920284"/>
                </p:ext>
              </p:extLst>
            </p:nvPr>
          </p:nvGraphicFramePr>
          <p:xfrm>
            <a:off x="1675890" y="1056985"/>
            <a:ext cx="5957703" cy="384143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957703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709870">
                  <a:tc>
                    <a:txBody>
                      <a:bodyPr/>
                      <a:lstStyle/>
                      <a:p>
                        <a:pPr marL="0" indent="0" algn="l">
                          <a:lnSpc>
                            <a:spcPct val="120000"/>
                          </a:lnSpc>
                          <a:spcBef>
                            <a:spcPts val="120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uk-UA" sz="1400" b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Строк розгляду заяви 30+60 днів. Можливість залишення заяви </a:t>
                        </a:r>
                        <a:br>
                          <a:rPr lang="uk-UA" sz="1400" b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</a:br>
                        <a:r>
                          <a:rPr lang="uk-UA" sz="1400" b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без руху</a:t>
                        </a:r>
                        <a:r>
                          <a:rPr lang="en-US" sz="1400" b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.</a:t>
                        </a:r>
                        <a:endParaRPr lang="uk-UA" sz="1400" b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65877" marR="65877" marT="32939" marB="32939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  <a:tr h="677669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20000"/>
                          </a:lnSpc>
                          <a:spcBef>
                            <a:spcPts val="120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uk-UA" sz="140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Можливість подання мотивованого клопотання про початок розгляду справи за власною ініціативою органів АМКУ</a:t>
                        </a:r>
                        <a:r>
                          <a:rPr lang="en-US" sz="140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.</a:t>
                        </a:r>
                        <a:endParaRPr lang="uk-UA" sz="140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65877" marR="65877" marT="32939" marB="32939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  <a:tr h="522514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20000"/>
                          </a:lnSpc>
                          <a:spcBef>
                            <a:spcPts val="120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uk-UA" sz="140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Оціночні</a:t>
                        </a:r>
                        <a:r>
                          <a:rPr lang="uk-UA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 судження АМКУ </a:t>
                        </a:r>
                        <a:r>
                          <a:rPr lang="en-US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—</a:t>
                        </a:r>
                        <a:r>
                          <a:rPr lang="uk-UA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 </a:t>
                        </a:r>
                        <a:r>
                          <a:rPr lang="en-US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«</a:t>
                        </a:r>
                        <a:r>
                          <a:rPr lang="uk-UA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відчутний вплив на конкуренцію</a:t>
                        </a:r>
                        <a:r>
                          <a:rPr lang="en-US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».</a:t>
                        </a:r>
                        <a:endParaRPr lang="uk-UA" sz="140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65877" marR="65877" marT="32939" marB="32939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  <a:tr h="546727">
                  <a:tc>
                    <a:txBody>
                      <a:bodyPr/>
                      <a:lstStyle/>
                      <a:p>
                        <a:pPr marL="0" indent="0" algn="l">
                          <a:lnSpc>
                            <a:spcPct val="120000"/>
                          </a:lnSpc>
                          <a:spcBef>
                            <a:spcPts val="120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uk-UA" sz="140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Максимально встановлений строк розгляду справи - </a:t>
                        </a:r>
                        <a:r>
                          <a:rPr lang="uk-UA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1 рік</a:t>
                        </a:r>
                        <a:r>
                          <a:rPr lang="en-US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.</a:t>
                        </a:r>
                        <a:endParaRPr lang="uk-UA" sz="140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65877" marR="65877" marT="32939" marB="32939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xmlns="" val="10003"/>
                    </a:ext>
                  </a:extLst>
                </a:tr>
                <a:tr h="709870">
                  <a:tc>
                    <a:txBody>
                      <a:bodyPr/>
                      <a:lstStyle/>
                      <a:p>
                        <a:pPr marL="0" indent="0" algn="l">
                          <a:lnSpc>
                            <a:spcPct val="120000"/>
                          </a:lnSpc>
                          <a:spcBef>
                            <a:spcPts val="120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uk-UA" sz="140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Публікація інформації про порушення </a:t>
                        </a:r>
                        <a:r>
                          <a:rPr lang="en-US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—</a:t>
                        </a:r>
                        <a:r>
                          <a:rPr lang="uk-UA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 негативні репутаційні наслідки для правопорушника</a:t>
                        </a:r>
                        <a:r>
                          <a:rPr lang="en-US" sz="1400" baseline="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.</a:t>
                        </a:r>
                        <a:endParaRPr lang="uk-UA" sz="140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65877" marR="65877" marT="32939" marB="32939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xmlns="" val="10005"/>
                    </a:ext>
                  </a:extLst>
                </a:tr>
                <a:tr h="674789">
                  <a:tc>
                    <a:txBody>
                      <a:bodyPr/>
                      <a:lstStyle/>
                      <a:p>
                        <a:pPr marL="0" indent="0" algn="l">
                          <a:lnSpc>
                            <a:spcPct val="120000"/>
                          </a:lnSpc>
                          <a:spcBef>
                            <a:spcPts val="120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uk-UA" sz="140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Попереднє рішення</a:t>
                        </a:r>
                        <a:r>
                          <a:rPr lang="en-US" sz="1400" noProof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rPr>
                          <a:t>.</a:t>
                        </a:r>
                        <a:endParaRPr lang="uk-UA" sz="140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a:txBody>
                    <a:tcPr marL="65877" marR="65877" marT="32939" marB="32939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xmlns="" val="10006"/>
                    </a:ext>
                  </a:extLst>
                </a:tr>
              </a:tbl>
            </a:graphicData>
          </a:graphic>
        </p:graphicFrame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xmlns="" id="{F38724D8-75EE-453F-BEC7-E4247C1B1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12835" y="1113266"/>
              <a:ext cx="379230" cy="442914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xmlns="" id="{8DBB5E9B-C8D2-4E78-8010-F2C2053C5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126244" y="1785357"/>
              <a:ext cx="352412" cy="46362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6C202550-393A-49CB-8DE1-F4331A882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99621" y="2414836"/>
              <a:ext cx="405658" cy="442912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="" id="{F969C506-9172-4FD3-B852-788DA21DF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21065" y="3048889"/>
              <a:ext cx="362770" cy="3556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="" id="{09D13E39-85DC-48F9-9CA1-95E2C98DB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133408" y="3595630"/>
              <a:ext cx="371871" cy="373347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A4678B91-41E4-482B-98E7-F952CDEE4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133319" y="4217545"/>
              <a:ext cx="358746" cy="442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459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xmlns="" id="{4D9A901B-4B43-44EA-B78F-5F3BBDAC2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3917" y="2273936"/>
            <a:ext cx="1053351" cy="1046726"/>
          </a:xfrm>
          <a:prstGeom prst="rect">
            <a:avLst/>
          </a:prstGeom>
        </p:spPr>
      </p:pic>
      <p:pic>
        <p:nvPicPr>
          <p:cNvPr id="3" name="Графіка 2">
            <a:extLst>
              <a:ext uri="{FF2B5EF4-FFF2-40B4-BE49-F238E27FC236}">
                <a16:creationId xmlns:a16="http://schemas.microsoft.com/office/drawing/2014/main" xmlns="" id="{B4E2E72A-57A1-4EA6-84A1-FE718670B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39146" y="2273935"/>
            <a:ext cx="781252" cy="1046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CB57B9-9D14-40BF-843D-95E94D756C39}"/>
              </a:ext>
            </a:extLst>
          </p:cNvPr>
          <p:cNvSpPr txBox="1"/>
          <p:nvPr/>
        </p:nvSpPr>
        <p:spPr>
          <a:xfrm>
            <a:off x="905788" y="3516396"/>
            <a:ext cx="2860450" cy="1102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недобросовісної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конкуренції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 5% доходу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останній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звітний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0A42D9CF-2A84-4251-A74B-AFE78DD067DF}"/>
              </a:ext>
            </a:extLst>
          </p:cNvPr>
          <p:cNvSpPr/>
          <p:nvPr/>
        </p:nvSpPr>
        <p:spPr>
          <a:xfrm>
            <a:off x="2546762" y="1190708"/>
            <a:ext cx="3690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720"/>
              </a:spcBef>
            </a:pPr>
            <a:r>
              <a:rPr lang="ru-RU" sz="1600" b="1" dirty="0" err="1"/>
              <a:t>Припинення</a:t>
            </a:r>
            <a:r>
              <a:rPr lang="ru-RU" sz="1600" b="1" dirty="0"/>
              <a:t> </a:t>
            </a:r>
            <a:r>
              <a:rPr lang="ru-RU" sz="1600" b="1" dirty="0" err="1"/>
              <a:t>використання</a:t>
            </a:r>
            <a:r>
              <a:rPr lang="ru-RU" sz="1600" b="1" dirty="0"/>
              <a:t> </a:t>
            </a:r>
            <a:r>
              <a:rPr lang="ru-RU" sz="1600" b="1" dirty="0" err="1"/>
              <a:t>позначення</a:t>
            </a:r>
            <a:endParaRPr lang="ru-RU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6C4B84-4FA5-4EBD-8C62-ABC171B60970}"/>
              </a:ext>
            </a:extLst>
          </p:cNvPr>
          <p:cNvSpPr txBox="1"/>
          <p:nvPr/>
        </p:nvSpPr>
        <p:spPr>
          <a:xfrm>
            <a:off x="5243054" y="3516396"/>
            <a:ext cx="3040421" cy="136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60"/>
              </a:spcBef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Рекомендаційні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Роз’яснення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АМКУ —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розмір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штрафу становить 10% доходу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відбулася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порушенням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законодавства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7EFB4728-3881-42FA-B26D-9734112D8B9F}"/>
              </a:ext>
            </a:extLst>
          </p:cNvPr>
          <p:cNvCxnSpPr>
            <a:cxnSpLocks/>
          </p:cNvCxnSpPr>
          <p:nvPr/>
        </p:nvCxnSpPr>
        <p:spPr>
          <a:xfrm>
            <a:off x="4391819" y="1948227"/>
            <a:ext cx="0" cy="3019375"/>
          </a:xfrm>
          <a:prstGeom prst="line">
            <a:avLst/>
          </a:prstGeom>
          <a:ln>
            <a:solidFill>
              <a:srgbClr val="03B0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1AEA08-AE30-4AA7-93BF-C979165FDCDC}"/>
              </a:ext>
            </a:extLst>
          </p:cNvPr>
          <p:cNvSpPr/>
          <p:nvPr/>
        </p:nvSpPr>
        <p:spPr>
          <a:xfrm>
            <a:off x="1395972" y="222714"/>
            <a:ext cx="599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3B0EB"/>
                </a:solidFill>
              </a:rPr>
              <a:t>Наслідки та відповідальність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60478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xmlns="" id="{2B450071-0B96-474D-BDE8-C95787952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-1"/>
            <a:ext cx="2039392" cy="61198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0BB361E-F3A5-4556-BFAB-8019ECBF8271}"/>
              </a:ext>
            </a:extLst>
          </p:cNvPr>
          <p:cNvSpPr txBox="1"/>
          <p:nvPr/>
        </p:nvSpPr>
        <p:spPr>
          <a:xfrm>
            <a:off x="2235623" y="196080"/>
            <a:ext cx="6237317" cy="317317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№ 642-р від 20 листопада 2018 року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Обставини справи: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Заявник здійснює виробництво та реалізацію маргарину “Запорізький ”Вершковий </a:t>
            </a:r>
            <a:r>
              <a:rPr 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особий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” з 03.04.2017 року (патент на промисловий зразок від 10.01.2017р.)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Відповідач здійснює виробництво та реалізацію маргарину “Вершковий особливий” з вересня 2017 року, оформлення упаковки якого, на думку Заявника, є схожою до ступеня змішування на оформлення упаковки маргарину “Запорізький ”Вершковий </a:t>
            </a:r>
            <a:r>
              <a:rPr 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особий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Докази змішування з діяльністю Заявника: експертний висновок та результати опитування споживачів.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Відповідач визнав порушення та зобов’язався припинити використання спірної упаковки.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01A75349-648B-4CA1-859C-C8BB5EFA1B89}"/>
              </a:ext>
            </a:extLst>
          </p:cNvPr>
          <p:cNvSpPr/>
          <p:nvPr/>
        </p:nvSpPr>
        <p:spPr>
          <a:xfrm>
            <a:off x="310698" y="5052287"/>
            <a:ext cx="161072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Відповідач: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ПрАТ “Київський маргариновий завод”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9F12B75-C9F9-43F6-988E-F4BF3A8289DD}"/>
              </a:ext>
            </a:extLst>
          </p:cNvPr>
          <p:cNvSpPr/>
          <p:nvPr/>
        </p:nvSpPr>
        <p:spPr>
          <a:xfrm>
            <a:off x="310698" y="4172761"/>
            <a:ext cx="1610723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Заявник: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ТОВ “</a:t>
            </a:r>
            <a:r>
              <a:rPr lang="uk-UA" sz="1400" dirty="0" err="1">
                <a:solidFill>
                  <a:schemeClr val="bg1"/>
                </a:solidFill>
              </a:rPr>
              <a:t>Щедро</a:t>
            </a:r>
            <a:r>
              <a:rPr lang="uk-UA" sz="14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3CAC59B7-4B15-445C-AA8C-9F8B3798EA48}"/>
              </a:ext>
            </a:extLst>
          </p:cNvPr>
          <p:cNvSpPr/>
          <p:nvPr/>
        </p:nvSpPr>
        <p:spPr>
          <a:xfrm>
            <a:off x="2195909" y="5045496"/>
            <a:ext cx="4557315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 розгляду справи:</a:t>
            </a:r>
          </a:p>
          <a:p>
            <a:pPr marL="205854" indent="-205854">
              <a:lnSpc>
                <a:spcPct val="120000"/>
              </a:lnSpc>
              <a:spcBef>
                <a:spcPts val="576"/>
              </a:spcBef>
              <a:buFont typeface="Arial" charset="0"/>
              <a:buChar char="•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АМК визнало вчинення порушення Відповідачем</a:t>
            </a:r>
          </a:p>
          <a:p>
            <a:pPr marL="205854" indent="-205854">
              <a:lnSpc>
                <a:spcPct val="120000"/>
              </a:lnSpc>
              <a:spcBef>
                <a:spcPts val="576"/>
              </a:spcBef>
              <a:buFont typeface="Arial" charset="0"/>
              <a:buChar char="•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Накладено штраф у розмірі 162 550 грн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DC12D9F-08B0-413C-96BB-171D86C57497}"/>
              </a:ext>
            </a:extLst>
          </p:cNvPr>
          <p:cNvGrpSpPr/>
          <p:nvPr/>
        </p:nvGrpSpPr>
        <p:grpSpPr>
          <a:xfrm>
            <a:off x="293933" y="4925336"/>
            <a:ext cx="6486360" cy="0"/>
            <a:chOff x="293933" y="4572911"/>
            <a:chExt cx="6486360" cy="0"/>
          </a:xfrm>
        </p:grpSpPr>
        <p:cxnSp>
          <p:nvCxnSpPr>
            <p:cNvPr id="15" name="Пряма сполучна лінія 7">
              <a:extLst>
                <a:ext uri="{FF2B5EF4-FFF2-40B4-BE49-F238E27FC236}">
                  <a16:creationId xmlns:a16="http://schemas.microsoft.com/office/drawing/2014/main" xmlns="" id="{0F0C6BF4-0ACB-4667-B0B4-718F5FD21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9393" y="4572911"/>
              <a:ext cx="4740900" cy="0"/>
            </a:xfrm>
            <a:prstGeom prst="line">
              <a:avLst/>
            </a:prstGeom>
            <a:ln>
              <a:solidFill>
                <a:srgbClr val="03B0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2">
              <a:extLst>
                <a:ext uri="{FF2B5EF4-FFF2-40B4-BE49-F238E27FC236}">
                  <a16:creationId xmlns:a16="http://schemas.microsoft.com/office/drawing/2014/main" xmlns="" id="{9242E65B-E16A-43F6-A457-91DF6FE9C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933" y="4572911"/>
              <a:ext cx="17454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6189CFEC-6531-4DA3-83C8-4785F951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351" y="400051"/>
            <a:ext cx="1493946" cy="910652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485" y="3257006"/>
            <a:ext cx="3150485" cy="1645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1280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xmlns="" id="{2B450071-0B96-474D-BDE8-C95787952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-1"/>
            <a:ext cx="2039392" cy="61198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0BB361E-F3A5-4556-BFAB-8019ECBF8271}"/>
              </a:ext>
            </a:extLst>
          </p:cNvPr>
          <p:cNvSpPr txBox="1"/>
          <p:nvPr/>
        </p:nvSpPr>
        <p:spPr>
          <a:xfrm>
            <a:off x="2235623" y="196080"/>
            <a:ext cx="6307486" cy="29515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№ </a:t>
            </a:r>
            <a:r>
              <a:rPr lang="en-US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</a:t>
            </a: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400" b="1" dirty="0" err="1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1400" b="1" dirty="0">
                <a:solidFill>
                  <a:srgbClr val="03B0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 16 серпня 2018 року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Обставини справи: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Заявник здійснює виробництво та продаж продукції “Хліб Український Столичний” з лютого 2011 року (знак для товарів та послуг, а також патент на промисловий зразок зареєстровані в 2013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р.) З 2011 року дизайн упаковки не змінювався.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Відповідач здійснював виробництво та продаж продукції “Хліб Український Новий” з 2012 року, оформлення упаковки якого, на думку Заявника, є схожим до ступеня змішування на оформлення упаковки продукції “Хліб Український Столичний”. В жовтні 2017 року Заявник звернувся з претензією до Відповідача. 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Докази змішування з діяльністю Заявника: опитування споживачів, проведеного АМКУ.</a:t>
            </a:r>
          </a:p>
          <a:p>
            <a:pPr algn="just">
              <a:lnSpc>
                <a:spcPct val="120000"/>
              </a:lnSpc>
              <a:spcBef>
                <a:spcPts val="576"/>
              </a:spcBef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Відповідач припинив використання спірного оформлення упаковки в травні 2018р.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xmlns="" id="{01A75349-648B-4CA1-859C-C8BB5EFA1B89}"/>
              </a:ext>
            </a:extLst>
          </p:cNvPr>
          <p:cNvSpPr/>
          <p:nvPr/>
        </p:nvSpPr>
        <p:spPr>
          <a:xfrm>
            <a:off x="310698" y="5052287"/>
            <a:ext cx="1610723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Відповідач: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ТОВ “</a:t>
            </a:r>
            <a:r>
              <a:rPr lang="uk-UA" sz="1400" dirty="0" err="1">
                <a:solidFill>
                  <a:schemeClr val="bg1"/>
                </a:solidFill>
              </a:rPr>
              <a:t>Черкасихліб</a:t>
            </a:r>
            <a:r>
              <a:rPr lang="uk-UA" sz="1400" dirty="0">
                <a:solidFill>
                  <a:schemeClr val="bg1"/>
                </a:solidFill>
              </a:rPr>
              <a:t> </a:t>
            </a:r>
            <a:r>
              <a:rPr lang="uk-UA" sz="1400" dirty="0" err="1">
                <a:solidFill>
                  <a:schemeClr val="bg1"/>
                </a:solidFill>
              </a:rPr>
              <a:t>Лтд</a:t>
            </a:r>
            <a:r>
              <a:rPr lang="uk-UA" sz="14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9F12B75-C9F9-43F6-988E-F4BF3A8289DD}"/>
              </a:ext>
            </a:extLst>
          </p:cNvPr>
          <p:cNvSpPr/>
          <p:nvPr/>
        </p:nvSpPr>
        <p:spPr>
          <a:xfrm>
            <a:off x="310698" y="4172761"/>
            <a:ext cx="1610723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1400" b="1" dirty="0">
                <a:solidFill>
                  <a:schemeClr val="bg1"/>
                </a:solidFill>
              </a:rPr>
              <a:t>Заявник:</a:t>
            </a:r>
          </a:p>
          <a:p>
            <a:pPr>
              <a:lnSpc>
                <a:spcPct val="110000"/>
              </a:lnSpc>
            </a:pPr>
            <a:r>
              <a:rPr lang="uk-UA" sz="1400" dirty="0">
                <a:solidFill>
                  <a:schemeClr val="bg1"/>
                </a:solidFill>
              </a:rPr>
              <a:t>ПАТ “Київхліб”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3CAC59B7-4B15-445C-AA8C-9F8B3798EA48}"/>
              </a:ext>
            </a:extLst>
          </p:cNvPr>
          <p:cNvSpPr/>
          <p:nvPr/>
        </p:nvSpPr>
        <p:spPr>
          <a:xfrm>
            <a:off x="2195909" y="5045496"/>
            <a:ext cx="4557315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Результати розгляду справи:</a:t>
            </a:r>
          </a:p>
          <a:p>
            <a:pPr marL="205854" indent="-205854">
              <a:lnSpc>
                <a:spcPct val="120000"/>
              </a:lnSpc>
              <a:spcBef>
                <a:spcPts val="576"/>
              </a:spcBef>
              <a:buFont typeface="Arial" charset="0"/>
              <a:buChar char="•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АМК визнало вчинення порушення Відповідачем</a:t>
            </a:r>
          </a:p>
          <a:p>
            <a:pPr marL="205854" indent="-205854">
              <a:lnSpc>
                <a:spcPct val="120000"/>
              </a:lnSpc>
              <a:spcBef>
                <a:spcPts val="576"/>
              </a:spcBef>
              <a:buFont typeface="Arial" charset="0"/>
              <a:buChar char="•"/>
            </a:pP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Накладено штраф у розмірі 104 933 грн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DC12D9F-08B0-413C-96BB-171D86C57497}"/>
              </a:ext>
            </a:extLst>
          </p:cNvPr>
          <p:cNvGrpSpPr/>
          <p:nvPr/>
        </p:nvGrpSpPr>
        <p:grpSpPr>
          <a:xfrm>
            <a:off x="293933" y="4925336"/>
            <a:ext cx="6486360" cy="0"/>
            <a:chOff x="293933" y="4572911"/>
            <a:chExt cx="6486360" cy="0"/>
          </a:xfrm>
        </p:grpSpPr>
        <p:cxnSp>
          <p:nvCxnSpPr>
            <p:cNvPr id="15" name="Пряма сполучна лінія 7">
              <a:extLst>
                <a:ext uri="{FF2B5EF4-FFF2-40B4-BE49-F238E27FC236}">
                  <a16:creationId xmlns:a16="http://schemas.microsoft.com/office/drawing/2014/main" xmlns="" id="{0F0C6BF4-0ACB-4667-B0B4-718F5FD21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9393" y="4572911"/>
              <a:ext cx="4740900" cy="0"/>
            </a:xfrm>
            <a:prstGeom prst="line">
              <a:avLst/>
            </a:prstGeom>
            <a:ln>
              <a:solidFill>
                <a:srgbClr val="03B0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2">
              <a:extLst>
                <a:ext uri="{FF2B5EF4-FFF2-40B4-BE49-F238E27FC236}">
                  <a16:creationId xmlns:a16="http://schemas.microsoft.com/office/drawing/2014/main" xmlns="" id="{9242E65B-E16A-43F6-A457-91DF6FE9C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933" y="4572911"/>
              <a:ext cx="17454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6189CFEC-6531-4DA3-83C8-4785F951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351" y="400051"/>
            <a:ext cx="1493946" cy="910652"/>
          </a:xfrm>
          <a:prstGeom prst="rect">
            <a:avLst/>
          </a:prstGeom>
        </p:spPr>
      </p:pic>
      <p:pic>
        <p:nvPicPr>
          <p:cNvPr id="1025" name="Picture 1" descr="age8image8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337" y="3065417"/>
            <a:ext cx="3283131" cy="18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084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Жорсткі верт об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EB34FF45D8C840B1124028A08C69AD" ma:contentTypeVersion="8" ma:contentTypeDescription="Создание документа." ma:contentTypeScope="" ma:versionID="176313e294cf8dbf06095d4223fe23e5">
  <xsd:schema xmlns:xsd="http://www.w3.org/2001/XMLSchema" xmlns:xs="http://www.w3.org/2001/XMLSchema" xmlns:p="http://schemas.microsoft.com/office/2006/metadata/properties" xmlns:ns2="a62a380f-465a-4716-ae66-9719ca0e34b3" xmlns:ns3="32dd8988-d12a-4d39-bda9-b72fe974b874" targetNamespace="http://schemas.microsoft.com/office/2006/metadata/properties" ma:root="true" ma:fieldsID="bf89d78fcf6b743dbb2d1465cff740be" ns2:_="" ns3:_="">
    <xsd:import namespace="a62a380f-465a-4716-ae66-9719ca0e34b3"/>
    <xsd:import namespace="32dd8988-d12a-4d39-bda9-b72fe974b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a380f-465a-4716-ae66-9719ca0e3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d8988-d12a-4d39-bda9-b72fe974b8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6D341-2788-4055-941E-C3A8D2BA9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2a380f-465a-4716-ae66-9719ca0e34b3"/>
    <ds:schemaRef ds:uri="32dd8988-d12a-4d39-bda9-b72fe974b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A0696-B79F-4E95-A2C6-D20766907A20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a62a380f-465a-4716-ae66-9719ca0e34b3"/>
    <ds:schemaRef ds:uri="http://schemas.microsoft.com/office/infopath/2007/PartnerControls"/>
    <ds:schemaRef ds:uri="http://schemas.microsoft.com/office/2006/documentManagement/types"/>
    <ds:schemaRef ds:uri="32dd8988-d12a-4d39-bda9-b72fe974b874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62FF069-6189-430D-8E08-B3BE289AD7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826</Words>
  <Application>Microsoft Macintosh PowerPoint</Application>
  <PresentationFormat>Произвольный</PresentationFormat>
  <Paragraphs>113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Жорсткі верт обм</vt:lpstr>
      <vt:lpstr>1_Office Theme</vt:lpstr>
      <vt:lpstr>Office Theme</vt:lpstr>
      <vt:lpstr>Практика АМКУ з питань неправомірного використання ділової репутації в частині позначень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Markova Kate</dc:creator>
  <cp:lastModifiedBy>Vshpachuk</cp:lastModifiedBy>
  <cp:revision>246</cp:revision>
  <cp:lastPrinted>2018-06-12T08:36:02Z</cp:lastPrinted>
  <dcterms:created xsi:type="dcterms:W3CDTF">2017-08-04T14:12:14Z</dcterms:created>
  <dcterms:modified xsi:type="dcterms:W3CDTF">2019-03-20T12:02:42Z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0x01010048EB34FF45D8C840B1124028A08C69AD</vt:lpwstr>
  </property>
</Properties>
</file>