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96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571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169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971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39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3008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2608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23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009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1208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8838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09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4FC57-E1F3-4791-8A95-28860B4908F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D3941-E7D5-45A8-AAB7-69805D5B1E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50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1728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S_MERX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Lucida Console"/>
        <a:ea typeface=""/>
        <a:cs typeface=""/>
      </a:majorFont>
      <a:minorFont>
        <a:latin typeface="Lucida Conso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LHS_MERX" id="{1FC07F63-6BFE-4304-B50D-FAD3DDDE6235}" vid="{10785A14-A4ED-4243-ACD6-A2EAB004E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LHS_MERX</Template>
  <TotalTime>459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LHS_MERX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Ступак</dc:creator>
  <cp:lastModifiedBy>Руслан Ильясов</cp:lastModifiedBy>
  <cp:revision>33</cp:revision>
  <dcterms:created xsi:type="dcterms:W3CDTF">2018-11-13T08:40:22Z</dcterms:created>
  <dcterms:modified xsi:type="dcterms:W3CDTF">2019-04-09T13:16:05Z</dcterms:modified>
</cp:coreProperties>
</file>