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974" y="-7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Экран (16:9)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Вадим Шпачук</dc:creator>
  <cp:lastModifiedBy>Vshpachuk</cp:lastModifiedBy>
  <cp:revision>1</cp:revision>
  <dcterms:created xsi:type="dcterms:W3CDTF">2019-04-10T11:26:44Z</dcterms:created>
  <dcterms:modified xsi:type="dcterms:W3CDTF">2019-04-10T11:37:44Z</dcterms:modified>
</cp:coreProperties>
</file>