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6" r:id="rId5"/>
    <p:sldId id="260" r:id="rId6"/>
    <p:sldId id="267" r:id="rId7"/>
    <p:sldId id="269" r:id="rId8"/>
    <p:sldId id="268" r:id="rId9"/>
    <p:sldId id="263" r:id="rId10"/>
    <p:sldId id="264" r:id="rId11"/>
    <p:sldId id="270" r:id="rId12"/>
    <p:sldId id="271" r:id="rId1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76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3108-FBFE-4203-8B94-E26269DD5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32D244-3FB0-4325-A580-53BB63D0D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B24C6-CED6-417D-8607-FAF2387F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051A2-89B6-4437-A5DD-FDC61D70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A3A039-1286-4097-AF00-286CFA72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761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5D2E-61BE-418F-B128-14991FAD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8FF37E-DAD7-40EF-89B3-952B2EE52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4755E-1FD6-4018-ABE1-4EC78242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909BB-54A5-40D6-92DB-AE5EDCAA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B2FEF-ACF4-47EC-925B-2AEB1BAA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097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EC9DDF-803F-4BBC-8712-B64EDA129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5FAD3A-F75B-4CA4-9308-10299D46C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510FF-2DE0-4371-B08C-5B956CE7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60C16-350B-4657-A14F-87CAFF50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7B1EC-0952-4E57-9A55-463A6337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770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9C243-40D4-46F1-92AC-D723B348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62B90-4368-4EDE-90E3-86707018D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605158-FD11-45C4-8353-AA8E8D34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E5AC6-8F3B-4DF5-AD0C-ED632C63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EB5511-9C20-4E2C-922F-56ACBF0C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3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E1ADC-46AC-4B36-8C1B-0BDCD4E2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8B4BDE-38BE-4E91-BDD5-7B886D56A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9E885-BB47-4D02-B566-FA60458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2CF34-4761-42FE-A2C9-51F7E7145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E5D11-5AE1-40AA-B289-9F3A9BAB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79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E45E1-E771-4EB7-9786-751EC839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9D2481-2A0F-4867-85B5-924103518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9376D7-9ACF-4A28-BF32-66F07E3BE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AF521D-157B-4020-85EC-666F7DF3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3D659A-583C-4D57-AEF7-326C8820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8AB38B-C3A3-4EB8-BB96-B8892E22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261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1301-FD67-40B0-9CC2-E87C43F7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387113-530A-4E57-918B-1BE4578BE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748F63-02E4-4147-A77E-ED8E79439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4BFC8B-E5AF-45AB-9885-8A8C6761A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EDA206-95CE-4EAF-AB97-00D6BA067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A40BF1-C593-40DD-A222-E8FBC363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012647-2D43-4A4A-9D59-2E2E8BAD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5C3910-088B-4D6C-94A3-ACFAD192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060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50DE7-5841-410A-8420-B2E6DF83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FF571F-EBF6-4593-8D18-F27CD662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3A4D7F-6525-49C9-AD41-D2F446A6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06AF39-5C9F-4E83-991B-7423D661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927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C82811-1E32-4CD1-B9F3-99B616C7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C0FC0-AFE3-40BF-B4FE-B3F486EF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4DF172-875E-496C-BE75-A50AAA19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109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4B1C1-DFE1-402C-BF11-2DE2ADCA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214C59-B07E-46D6-AD9A-DBBCB25FF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4112B-809F-4115-AB67-10A0CCD04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ED70F-9469-4679-9695-68E83C07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54C9E-3B76-43C3-BBC4-7678FFE8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4736F-2076-4FEB-BA7F-8E0303A2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883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97074-2961-4C7B-8418-E32364FB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CCCB77-B73C-4AD1-9FD9-DB83B4B9B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5459E-C50D-489A-86DE-319825C0F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FB6911-B6E4-4A3A-94E8-2FAB6CEB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E6608E-7DE4-4CE7-A116-CEEA9EC8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43899-577F-439D-ADD1-7C2E08A7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885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289F3-EC32-4EFF-97F1-AC01C7D3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E30F00-128F-4869-B05B-EB0CECBA5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B07538-01EF-4A25-8C9A-F72711535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8EF4-065E-4FEE-9076-307F6E9C0EFE}" type="datetimeFigureOut">
              <a:rPr lang="ru-UA" smtClean="0"/>
              <a:t>16.05.2019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70B2A-C707-409F-B4BF-DA2D92DDC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D1442-98CA-4AE7-8C84-F2FF966B4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F3512-5EF7-4472-A6EF-1DD692AEE40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327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jp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25D9E4-C318-456D-9235-B653A4640D44}"/>
              </a:ext>
            </a:extLst>
          </p:cNvPr>
          <p:cNvSpPr/>
          <p:nvPr/>
        </p:nvSpPr>
        <p:spPr>
          <a:xfrm>
            <a:off x="477012" y="50292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CFC4B4-3442-4EEB-91B3-67B16D37A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6" r="11290" b="3931"/>
          <a:stretch/>
        </p:blipFill>
        <p:spPr>
          <a:xfrm rot="21600000">
            <a:off x="1329267" y="1083594"/>
            <a:ext cx="9674013" cy="52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4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FA83DD-DB4B-4E0A-B23E-54C608A53B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8B7B6F-15DD-4606-A13F-278DBB9D683F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6D5BAC-E087-4B08-8BC8-055C1AC8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77012" y="1188719"/>
            <a:ext cx="11237976" cy="4570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8A980-565D-444C-BB5D-709D6609E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ED6B26-908E-4811-B231-FAAEC6649B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335C94-3D9C-4BDC-9865-C9D8C16B66E0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2A8996-FA6F-421C-8256-135E54F14B19}"/>
              </a:ext>
            </a:extLst>
          </p:cNvPr>
          <p:cNvSpPr/>
          <p:nvPr/>
        </p:nvSpPr>
        <p:spPr>
          <a:xfrm>
            <a:off x="324001" y="1232610"/>
            <a:ext cx="5013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Использовать больше иллюстраторов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95F1BF-4486-4158-A338-BDA6E679843E}"/>
              </a:ext>
            </a:extLst>
          </p:cNvPr>
          <p:cNvSpPr/>
          <p:nvPr/>
        </p:nvSpPr>
        <p:spPr>
          <a:xfrm>
            <a:off x="7269480" y="1230399"/>
            <a:ext cx="4099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спользовать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меньше адаптеров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975A7E-34E9-4BC2-9D62-47834E823B5A}"/>
              </a:ext>
            </a:extLst>
          </p:cNvPr>
          <p:cNvSpPr/>
          <p:nvPr/>
        </p:nvSpPr>
        <p:spPr>
          <a:xfrm>
            <a:off x="4501243" y="2382717"/>
            <a:ext cx="3189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 прикасаться к лицу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F56DF6-0A7A-41D5-A2FE-D60A7AD8F7AC}"/>
              </a:ext>
            </a:extLst>
          </p:cNvPr>
          <p:cNvSpPr/>
          <p:nvPr/>
        </p:nvSpPr>
        <p:spPr>
          <a:xfrm>
            <a:off x="-190500" y="361632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 смотреть прямо в глаза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BCDD20-4CCE-4AB3-98E8-F8735119E74E}"/>
              </a:ext>
            </a:extLst>
          </p:cNvPr>
          <p:cNvSpPr/>
          <p:nvPr/>
        </p:nvSpPr>
        <p:spPr>
          <a:xfrm>
            <a:off x="6210300" y="334051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Контролировать паттерны взгляда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смотреть вверх влево)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3B2E369-91C7-4A4C-A2EB-C4339F4A9224}"/>
              </a:ext>
            </a:extLst>
          </p:cNvPr>
          <p:cNvSpPr/>
          <p:nvPr/>
        </p:nvSpPr>
        <p:spPr>
          <a:xfrm>
            <a:off x="-79248" y="5712052"/>
            <a:ext cx="5862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Уверенный голос без понижения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или повышения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FD6952-E2BA-4E4D-A26C-E3EBE3752BC4}"/>
              </a:ext>
            </a:extLst>
          </p:cNvPr>
          <p:cNvSpPr/>
          <p:nvPr/>
        </p:nvSpPr>
        <p:spPr>
          <a:xfrm>
            <a:off x="6271260" y="566569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Контролировать ноги,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стопы в направлении собеседника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A7475F-5367-4BEF-A5C9-6B58A1FCCECA}"/>
              </a:ext>
            </a:extLst>
          </p:cNvPr>
          <p:cNvSpPr/>
          <p:nvPr/>
        </p:nvSpPr>
        <p:spPr>
          <a:xfrm>
            <a:off x="5222100" y="4772352"/>
            <a:ext cx="1473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Выправка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6737A9-3C46-4FF7-8676-5E98A565A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37" y="978553"/>
            <a:ext cx="1300593" cy="13005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330653-E230-4071-A8BD-3D16642AF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77" y="2380996"/>
            <a:ext cx="1219048" cy="12190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DF1041-18F8-429C-AAAE-0AEA71DD6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4"/>
          <a:stretch/>
        </p:blipFill>
        <p:spPr>
          <a:xfrm>
            <a:off x="8637045" y="2374702"/>
            <a:ext cx="1219048" cy="951176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256614-3C30-4098-9B01-A4177C8B3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62" y="4590953"/>
            <a:ext cx="1021295" cy="10212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E78781-5F1D-442D-A84A-635E32758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531">
            <a:off x="8834087" y="4717430"/>
            <a:ext cx="1021295" cy="10212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CCF7029-5B5F-4F8C-B8B8-E5504B7FD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23" y="3534174"/>
            <a:ext cx="1219048" cy="12190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517233-BE3E-4D33-B2E1-1CA8EF3B4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46" y="244084"/>
            <a:ext cx="1023911" cy="102391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842944F4-3DCD-4C44-A855-F621A981A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13" y="213121"/>
            <a:ext cx="1042403" cy="104240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43A7C72-91F2-4CB0-AC4E-285670E0B6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5286798" y="5833561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619B339-0BE8-461E-BF49-4F4D93AF3A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7C535B-7CE5-4BF6-9430-B754593D764E}"/>
              </a:ext>
            </a:extLst>
          </p:cNvPr>
          <p:cNvSpPr/>
          <p:nvPr/>
        </p:nvSpPr>
        <p:spPr>
          <a:xfrm>
            <a:off x="477012" y="0"/>
            <a:ext cx="11227090" cy="6309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AE8F93C-9F69-4996-9822-02DECFD83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5292734" y="5511399"/>
            <a:ext cx="1606532" cy="77187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3ACFF88-CE4B-442F-81EF-6561093E946E}"/>
              </a:ext>
            </a:extLst>
          </p:cNvPr>
          <p:cNvSpPr/>
          <p:nvPr/>
        </p:nvSpPr>
        <p:spPr>
          <a:xfrm>
            <a:off x="1356716" y="2109877"/>
            <a:ext cx="947887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Вы – «доктор ложь» </a:t>
            </a:r>
          </a:p>
          <a:p>
            <a:pPr algn="ctr"/>
            <a:r>
              <a:rPr lang="ru-RU" sz="5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«хранитель правды»?</a:t>
            </a:r>
            <a:r>
              <a:rPr lang="en-GB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25066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61414-BF6B-490D-B87A-A78A630CAC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8EA0A3-8A17-417E-A7BA-35D53B1647C9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FE0DF3-6C58-4AAC-BE61-DF28F3C3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3" b="19255"/>
          <a:stretch/>
        </p:blipFill>
        <p:spPr>
          <a:xfrm>
            <a:off x="461772" y="1188718"/>
            <a:ext cx="11253216" cy="4570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63143-9314-4F77-8A8B-015AB5388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1A702F-82D9-43AF-9A90-71C76B806F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781397-A5BC-434F-A62E-81DF3EED6F2B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8A316A-F088-4F8D-ADEB-8BB0FCF15569}"/>
              </a:ext>
            </a:extLst>
          </p:cNvPr>
          <p:cNvSpPr/>
          <p:nvPr/>
        </p:nvSpPr>
        <p:spPr>
          <a:xfrm>
            <a:off x="1813560" y="3007098"/>
            <a:ext cx="8564880" cy="20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UA" sz="2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совокупность психологических методов и методик оценки и прогнозирования поведения человека на основе</a:t>
            </a:r>
            <a:r>
              <a:rPr lang="ru-UA" sz="24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анализа наиболее информативных частных признаков, характеристик внешности, невербального и вербального поведения</a:t>
            </a:r>
            <a:r>
              <a:rPr lang="ru-UA" sz="24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ED18CF-AB7E-438E-8650-1B10E1337EC1}"/>
              </a:ext>
            </a:extLst>
          </p:cNvPr>
          <p:cNvSpPr/>
          <p:nvPr/>
        </p:nvSpPr>
        <p:spPr>
          <a:xfrm>
            <a:off x="1813560" y="1536021"/>
            <a:ext cx="46185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5400" b="1" dirty="0" err="1">
                <a:solidFill>
                  <a:srgbClr val="3482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Профайлинг</a:t>
            </a:r>
            <a:r>
              <a:rPr lang="en-GB" sz="3200" b="1" dirty="0">
                <a:solidFill>
                  <a:srgbClr val="3482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UA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727D74-C4AB-43C6-A0F0-D6184C65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22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61414-BF6B-490D-B87A-A78A630CAC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8EA0A3-8A17-417E-A7BA-35D53B1647C9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588521-F5D0-48A6-8906-4C050C8A9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8" b="4927"/>
          <a:stretch/>
        </p:blipFill>
        <p:spPr>
          <a:xfrm>
            <a:off x="477012" y="1188718"/>
            <a:ext cx="11237976" cy="4570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1C96A-7511-4700-9568-2BE3EAB2A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5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12E974-2683-4E81-9F49-E82F1BDF72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6754D1-02C3-4017-A424-2E4AC14AE53D}"/>
              </a:ext>
            </a:extLst>
          </p:cNvPr>
          <p:cNvSpPr/>
          <p:nvPr/>
        </p:nvSpPr>
        <p:spPr>
          <a:xfrm>
            <a:off x="477012" y="0"/>
            <a:ext cx="1123797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B8FF66-627F-4187-8A9F-786564A7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8BDD94-E022-43C6-A83B-0853B51B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4"/>
          <a:stretch/>
        </p:blipFill>
        <p:spPr>
          <a:xfrm>
            <a:off x="5486475" y="3010562"/>
            <a:ext cx="1219048" cy="951176"/>
          </a:xfrm>
          <a:prstGeom prst="ellipse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AFF309A-8C3A-471C-AAE1-41520AEE2DF1}"/>
              </a:ext>
            </a:extLst>
          </p:cNvPr>
          <p:cNvCxnSpPr>
            <a:cxnSpLocks/>
          </p:cNvCxnSpPr>
          <p:nvPr/>
        </p:nvCxnSpPr>
        <p:spPr>
          <a:xfrm flipV="1">
            <a:off x="6720840" y="2255520"/>
            <a:ext cx="640080" cy="746760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6DC3C7F-955F-4916-9469-F5E93A32A897}"/>
              </a:ext>
            </a:extLst>
          </p:cNvPr>
          <p:cNvCxnSpPr>
            <a:cxnSpLocks/>
          </p:cNvCxnSpPr>
          <p:nvPr/>
        </p:nvCxnSpPr>
        <p:spPr>
          <a:xfrm>
            <a:off x="6858000" y="3621194"/>
            <a:ext cx="1293116" cy="0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D1DB00A-C429-4EE0-AD71-1CB231514D03}"/>
              </a:ext>
            </a:extLst>
          </p:cNvPr>
          <p:cNvCxnSpPr>
            <a:cxnSpLocks/>
          </p:cNvCxnSpPr>
          <p:nvPr/>
        </p:nvCxnSpPr>
        <p:spPr>
          <a:xfrm>
            <a:off x="6705523" y="4154594"/>
            <a:ext cx="655397" cy="828886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56F512F-9EDF-471D-B5DE-B398CA08FA84}"/>
              </a:ext>
            </a:extLst>
          </p:cNvPr>
          <p:cNvCxnSpPr>
            <a:cxnSpLocks/>
          </p:cNvCxnSpPr>
          <p:nvPr/>
        </p:nvCxnSpPr>
        <p:spPr>
          <a:xfrm flipH="1">
            <a:off x="4861560" y="4147902"/>
            <a:ext cx="642403" cy="835578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83E20A5-31B6-4B8F-8D7E-9B3FC47D0B69}"/>
              </a:ext>
            </a:extLst>
          </p:cNvPr>
          <p:cNvCxnSpPr>
            <a:cxnSpLocks/>
          </p:cNvCxnSpPr>
          <p:nvPr/>
        </p:nvCxnSpPr>
        <p:spPr>
          <a:xfrm flipH="1">
            <a:off x="4114801" y="3585333"/>
            <a:ext cx="1219048" cy="1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7E29697-7298-4A77-A122-1D8011C293A1}"/>
              </a:ext>
            </a:extLst>
          </p:cNvPr>
          <p:cNvCxnSpPr>
            <a:cxnSpLocks/>
          </p:cNvCxnSpPr>
          <p:nvPr/>
        </p:nvCxnSpPr>
        <p:spPr>
          <a:xfrm flipH="1" flipV="1">
            <a:off x="5009463" y="2255520"/>
            <a:ext cx="634330" cy="755043"/>
          </a:xfrm>
          <a:prstGeom prst="straightConnector1">
            <a:avLst/>
          </a:prstGeom>
          <a:ln w="38100">
            <a:solidFill>
              <a:srgbClr val="3482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8423426-CE4E-444E-9305-AC2844531061}"/>
              </a:ext>
            </a:extLst>
          </p:cNvPr>
          <p:cNvSpPr/>
          <p:nvPr/>
        </p:nvSpPr>
        <p:spPr>
          <a:xfrm>
            <a:off x="2515419" y="1555556"/>
            <a:ext cx="271272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Конструирование</a:t>
            </a: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зрительного</a:t>
            </a:r>
            <a:r>
              <a:rPr lang="uk-UA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образа</a:t>
            </a:r>
            <a:endParaRPr lang="ru-UA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BA8D47C-C5D3-4331-A1DF-B97C28CA2303}"/>
              </a:ext>
            </a:extLst>
          </p:cNvPr>
          <p:cNvSpPr/>
          <p:nvPr/>
        </p:nvSpPr>
        <p:spPr>
          <a:xfrm>
            <a:off x="2011604" y="3283974"/>
            <a:ext cx="271272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Слуховое</a:t>
            </a:r>
            <a:endParaRPr lang="uk-UA" sz="20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конструирование</a:t>
            </a: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C9593BF-57F0-428A-BE83-BDFAF07DB548}"/>
              </a:ext>
            </a:extLst>
          </p:cNvPr>
          <p:cNvSpPr/>
          <p:nvPr/>
        </p:nvSpPr>
        <p:spPr>
          <a:xfrm>
            <a:off x="2791242" y="5099077"/>
            <a:ext cx="271272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Кинестическое</a:t>
            </a:r>
            <a:endParaRPr lang="uk-UA" sz="20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воспоминание</a:t>
            </a:r>
            <a:endParaRPr lang="uk-UA" sz="20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F1F0344-28A4-4F87-8943-E4341CD973E9}"/>
              </a:ext>
            </a:extLst>
          </p:cNvPr>
          <p:cNvSpPr/>
          <p:nvPr/>
        </p:nvSpPr>
        <p:spPr>
          <a:xfrm>
            <a:off x="7040880" y="5204562"/>
            <a:ext cx="2712721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Контроль речи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4040B7-0A05-4E97-9F1E-BA044F44E186}"/>
              </a:ext>
            </a:extLst>
          </p:cNvPr>
          <p:cNvSpPr/>
          <p:nvPr/>
        </p:nvSpPr>
        <p:spPr>
          <a:xfrm>
            <a:off x="7734097" y="3221803"/>
            <a:ext cx="271272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Слуховые</a:t>
            </a: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воспоминания</a:t>
            </a:r>
            <a:endParaRPr lang="uk-UA" sz="2000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C008D65-D1FD-42EE-80D1-8A9FA458114F}"/>
              </a:ext>
            </a:extLst>
          </p:cNvPr>
          <p:cNvSpPr/>
          <p:nvPr/>
        </p:nvSpPr>
        <p:spPr>
          <a:xfrm>
            <a:off x="7325782" y="1502101"/>
            <a:ext cx="2712721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Воспроизведение</a:t>
            </a: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зрительного</a:t>
            </a: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образа</a:t>
            </a:r>
          </a:p>
        </p:txBody>
      </p:sp>
    </p:spTree>
    <p:extLst>
      <p:ext uri="{BB962C8B-B14F-4D97-AF65-F5344CB8AC3E}">
        <p14:creationId xmlns:p14="http://schemas.microsoft.com/office/powerpoint/2010/main" val="12475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61414-BF6B-490D-B87A-A78A630CAC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8EA0A3-8A17-417E-A7BA-35D53B1647C9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FDD3B-32AD-4292-972B-58DA55C91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15846" r="97" b="23220"/>
          <a:stretch/>
        </p:blipFill>
        <p:spPr>
          <a:xfrm>
            <a:off x="457202" y="1143542"/>
            <a:ext cx="11257786" cy="4570915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7336FD-50D2-4EA7-96E4-07122D248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6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914898-1E7B-415F-B22F-17D7A307AE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69D9BF-66D6-43E8-85AF-D494528DB76F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B4C70E-B6CC-479E-9FB8-9ABD76776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22666" r="38625" b="7999"/>
          <a:stretch/>
        </p:blipFill>
        <p:spPr>
          <a:xfrm>
            <a:off x="1264920" y="0"/>
            <a:ext cx="9174480" cy="691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448194-0EAA-4C4E-B8C7-521024E42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561414-BF6B-490D-B87A-A78A630CAC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8EA0A3-8A17-417E-A7BA-35D53B1647C9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86ADC4-108D-4CC1-8CA4-6D63BEEF2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8" b="15191"/>
          <a:stretch/>
        </p:blipFill>
        <p:spPr>
          <a:xfrm>
            <a:off x="477012" y="1143542"/>
            <a:ext cx="11237976" cy="4570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AA6AEE-D638-48C1-A16B-6214FE4D8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3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1D4D5E-606C-4803-A59B-3FA32E84EF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B4FFB9-F277-42C7-AD2F-AC24AF7E2A8D}"/>
              </a:ext>
            </a:extLst>
          </p:cNvPr>
          <p:cNvSpPr/>
          <p:nvPr/>
        </p:nvSpPr>
        <p:spPr>
          <a:xfrm>
            <a:off x="477012" y="0"/>
            <a:ext cx="1122709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986FA2B-3F09-4F4A-8AE5-3194B52E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7343" y="1329266"/>
            <a:ext cx="863731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68B071-D2C1-4EB0-871B-567908930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1" b="3931"/>
          <a:stretch/>
        </p:blipFill>
        <p:spPr>
          <a:xfrm rot="21600000">
            <a:off x="10026151" y="5922879"/>
            <a:ext cx="1606532" cy="7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5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92</Words>
  <Application>Microsoft Office PowerPoint</Application>
  <PresentationFormat>Широкоэкранный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Viktoriia Hurska</dc:creator>
  <cp:lastModifiedBy>Viktoriia Hurska</cp:lastModifiedBy>
  <cp:revision>12</cp:revision>
  <dcterms:created xsi:type="dcterms:W3CDTF">2019-05-16T00:05:19Z</dcterms:created>
  <dcterms:modified xsi:type="dcterms:W3CDTF">2019-05-16T01:19:10Z</dcterms:modified>
</cp:coreProperties>
</file>